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31" r:id="rId4"/>
  </p:sldMasterIdLst>
  <p:notesMasterIdLst>
    <p:notesMasterId r:id="rId37"/>
  </p:notesMasterIdLst>
  <p:handoutMasterIdLst>
    <p:handoutMasterId r:id="rId38"/>
  </p:handoutMasterIdLst>
  <p:sldIdLst>
    <p:sldId id="3200" r:id="rId5"/>
    <p:sldId id="3206" r:id="rId6"/>
    <p:sldId id="3198" r:id="rId7"/>
    <p:sldId id="3234" r:id="rId8"/>
    <p:sldId id="438" r:id="rId9"/>
    <p:sldId id="3248" r:id="rId10"/>
    <p:sldId id="3235" r:id="rId11"/>
    <p:sldId id="3236" r:id="rId12"/>
    <p:sldId id="3241" r:id="rId13"/>
    <p:sldId id="3237" r:id="rId14"/>
    <p:sldId id="3239" r:id="rId15"/>
    <p:sldId id="3249" r:id="rId16"/>
    <p:sldId id="3238" r:id="rId17"/>
    <p:sldId id="3240" r:id="rId18"/>
    <p:sldId id="3242" r:id="rId19"/>
    <p:sldId id="3243" r:id="rId20"/>
    <p:sldId id="3244" r:id="rId21"/>
    <p:sldId id="3245" r:id="rId22"/>
    <p:sldId id="3246" r:id="rId23"/>
    <p:sldId id="3247" r:id="rId24"/>
    <p:sldId id="3250" r:id="rId25"/>
    <p:sldId id="3264" r:id="rId26"/>
    <p:sldId id="3252" r:id="rId27"/>
    <p:sldId id="3254" r:id="rId28"/>
    <p:sldId id="3261" r:id="rId29"/>
    <p:sldId id="3255" r:id="rId30"/>
    <p:sldId id="3262" r:id="rId31"/>
    <p:sldId id="3256" r:id="rId32"/>
    <p:sldId id="3263" r:id="rId33"/>
    <p:sldId id="3257" r:id="rId34"/>
    <p:sldId id="3259" r:id="rId35"/>
    <p:sldId id="3260" r:id="rId36"/>
  </p:sldIdLst>
  <p:sldSz cx="12188825"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F2A548-1C81-42D0-A3CD-DE2834ADB40C}">
          <p14:sldIdLst>
            <p14:sldId id="3200"/>
            <p14:sldId id="3206"/>
            <p14:sldId id="3198"/>
          </p14:sldIdLst>
        </p14:section>
        <p14:section name="Untitled Section" id="{429CA513-19C6-46D9-9E25-9EB664D06988}">
          <p14:sldIdLst>
            <p14:sldId id="3234"/>
            <p14:sldId id="438"/>
            <p14:sldId id="3248"/>
            <p14:sldId id="3235"/>
            <p14:sldId id="3236"/>
            <p14:sldId id="3241"/>
            <p14:sldId id="3237"/>
            <p14:sldId id="3239"/>
            <p14:sldId id="3249"/>
            <p14:sldId id="3238"/>
            <p14:sldId id="3240"/>
            <p14:sldId id="3242"/>
            <p14:sldId id="3243"/>
            <p14:sldId id="3244"/>
            <p14:sldId id="3245"/>
            <p14:sldId id="3246"/>
            <p14:sldId id="3247"/>
            <p14:sldId id="3250"/>
            <p14:sldId id="3264"/>
            <p14:sldId id="3252"/>
            <p14:sldId id="3254"/>
            <p14:sldId id="3261"/>
            <p14:sldId id="3255"/>
            <p14:sldId id="3262"/>
            <p14:sldId id="3256"/>
            <p14:sldId id="3263"/>
            <p14:sldId id="3257"/>
            <p14:sldId id="3259"/>
            <p14:sldId id="3260"/>
          </p14:sldIdLst>
        </p14:section>
      </p14:sectionLst>
    </p:ext>
    <p:ext uri="{EFAFB233-063F-42B5-8137-9DF3F51BA10A}">
      <p15:sldGuideLst xmlns:p15="http://schemas.microsoft.com/office/powerpoint/2012/main">
        <p15:guide id="1" orient="horz" pos="2616" userDrawn="1">
          <p15:clr>
            <a:srgbClr val="A4A3A4"/>
          </p15:clr>
        </p15:guide>
        <p15:guide id="3" pos="824" userDrawn="1">
          <p15:clr>
            <a:srgbClr val="A4A3A4"/>
          </p15:clr>
        </p15:guide>
        <p15:guide id="4" orient="horz" pos="1560" userDrawn="1">
          <p15:clr>
            <a:srgbClr val="A4A3A4"/>
          </p15:clr>
        </p15:guide>
        <p15:guide id="6" orient="horz" pos="21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 DeCoursey" initials="HD" lastIdx="3" clrIdx="0">
    <p:extLst>
      <p:ext uri="{19B8F6BF-5375-455C-9EA6-DF929625EA0E}">
        <p15:presenceInfo xmlns:p15="http://schemas.microsoft.com/office/powerpoint/2012/main" userId="Hal DeCoursey" providerId="None"/>
      </p:ext>
    </p:extLst>
  </p:cmAuthor>
  <p:cmAuthor id="2" name="Whittaker, Rhonda" initials="WR" lastIdx="1" clrIdx="1">
    <p:extLst>
      <p:ext uri="{19B8F6BF-5375-455C-9EA6-DF929625EA0E}">
        <p15:presenceInfo xmlns:p15="http://schemas.microsoft.com/office/powerpoint/2012/main" userId="S-1-5-21-2579928328-1352936722-642634522-559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D6DCE5"/>
    <a:srgbClr val="5C5C5C"/>
    <a:srgbClr val="F5F6F9"/>
    <a:srgbClr val="FF6720"/>
    <a:srgbClr val="FEBE33"/>
    <a:srgbClr val="F5AB34"/>
    <a:srgbClr val="B74518"/>
    <a:srgbClr val="116FB8"/>
    <a:srgbClr val="DCA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1D2D3-2A1F-4940-A800-E4EF915A0D77}" v="2" dt="2021-03-26T00:31:43.485"/>
    <p1510:client id="{1BC9E37B-210A-47F5-B523-CC291B847D71}" v="1362" dt="2021-03-25T20:14:55.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9" autoAdjust="0"/>
    <p:restoredTop sz="73796" autoAdjust="0"/>
  </p:normalViewPr>
  <p:slideViewPr>
    <p:cSldViewPr snapToGrid="0" snapToObjects="1">
      <p:cViewPr varScale="1">
        <p:scale>
          <a:sx n="84" d="100"/>
          <a:sy n="84" d="100"/>
        </p:scale>
        <p:origin x="1344" y="72"/>
      </p:cViewPr>
      <p:guideLst>
        <p:guide orient="horz" pos="2616"/>
        <p:guide pos="824"/>
        <p:guide orient="horz" pos="1560"/>
        <p:guide orient="horz" pos="218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napToObjects="1" showGuides="1">
      <p:cViewPr varScale="1">
        <p:scale>
          <a:sx n="124" d="100"/>
          <a:sy n="124" d="100"/>
        </p:scale>
        <p:origin x="38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i, Abhishek" userId="f0e281b5-9d96-4465-955f-8316758a977f" providerId="ADAL" clId="{1BC9E37B-210A-47F5-B523-CC291B847D71}"/>
    <pc:docChg chg="undo redo custSel addSld delSld modSld modSection">
      <pc:chgData name="Khatti, Abhishek" userId="f0e281b5-9d96-4465-955f-8316758a977f" providerId="ADAL" clId="{1BC9E37B-210A-47F5-B523-CC291B847D71}" dt="2021-03-25T20:15:06.975" v="7954" actId="20577"/>
      <pc:docMkLst>
        <pc:docMk/>
      </pc:docMkLst>
      <pc:sldChg chg="del">
        <pc:chgData name="Khatti, Abhishek" userId="f0e281b5-9d96-4465-955f-8316758a977f" providerId="ADAL" clId="{1BC9E37B-210A-47F5-B523-CC291B847D71}" dt="2021-03-25T18:56:17.167" v="5978" actId="47"/>
        <pc:sldMkLst>
          <pc:docMk/>
          <pc:sldMk cId="3236528148" sldId="257"/>
        </pc:sldMkLst>
      </pc:sldChg>
      <pc:sldChg chg="del">
        <pc:chgData name="Khatti, Abhishek" userId="f0e281b5-9d96-4465-955f-8316758a977f" providerId="ADAL" clId="{1BC9E37B-210A-47F5-B523-CC291B847D71}" dt="2021-03-25T18:56:17.167" v="5978" actId="47"/>
        <pc:sldMkLst>
          <pc:docMk/>
          <pc:sldMk cId="2911107662" sldId="285"/>
        </pc:sldMkLst>
      </pc:sldChg>
      <pc:sldChg chg="del">
        <pc:chgData name="Khatti, Abhishek" userId="f0e281b5-9d96-4465-955f-8316758a977f" providerId="ADAL" clId="{1BC9E37B-210A-47F5-B523-CC291B847D71}" dt="2021-03-25T18:56:17.167" v="5978" actId="47"/>
        <pc:sldMkLst>
          <pc:docMk/>
          <pc:sldMk cId="2590175616" sldId="293"/>
        </pc:sldMkLst>
      </pc:sldChg>
      <pc:sldChg chg="del">
        <pc:chgData name="Khatti, Abhishek" userId="f0e281b5-9d96-4465-955f-8316758a977f" providerId="ADAL" clId="{1BC9E37B-210A-47F5-B523-CC291B847D71}" dt="2021-03-25T18:56:17.167" v="5978" actId="47"/>
        <pc:sldMkLst>
          <pc:docMk/>
          <pc:sldMk cId="3343287515" sldId="294"/>
        </pc:sldMkLst>
      </pc:sldChg>
      <pc:sldChg chg="del">
        <pc:chgData name="Khatti, Abhishek" userId="f0e281b5-9d96-4465-955f-8316758a977f" providerId="ADAL" clId="{1BC9E37B-210A-47F5-B523-CC291B847D71}" dt="2021-03-25T18:56:17.167" v="5978" actId="47"/>
        <pc:sldMkLst>
          <pc:docMk/>
          <pc:sldMk cId="4206249695" sldId="295"/>
        </pc:sldMkLst>
      </pc:sldChg>
      <pc:sldChg chg="del">
        <pc:chgData name="Khatti, Abhishek" userId="f0e281b5-9d96-4465-955f-8316758a977f" providerId="ADAL" clId="{1BC9E37B-210A-47F5-B523-CC291B847D71}" dt="2021-03-25T18:56:17.167" v="5978" actId="47"/>
        <pc:sldMkLst>
          <pc:docMk/>
          <pc:sldMk cId="492023446" sldId="326"/>
        </pc:sldMkLst>
      </pc:sldChg>
      <pc:sldChg chg="del">
        <pc:chgData name="Khatti, Abhishek" userId="f0e281b5-9d96-4465-955f-8316758a977f" providerId="ADAL" clId="{1BC9E37B-210A-47F5-B523-CC291B847D71}" dt="2021-03-25T18:56:17.167" v="5978" actId="47"/>
        <pc:sldMkLst>
          <pc:docMk/>
          <pc:sldMk cId="310326337" sldId="327"/>
        </pc:sldMkLst>
      </pc:sldChg>
      <pc:sldChg chg="del">
        <pc:chgData name="Khatti, Abhishek" userId="f0e281b5-9d96-4465-955f-8316758a977f" providerId="ADAL" clId="{1BC9E37B-210A-47F5-B523-CC291B847D71}" dt="2021-03-25T18:56:17.167" v="5978" actId="47"/>
        <pc:sldMkLst>
          <pc:docMk/>
          <pc:sldMk cId="3039686941" sldId="328"/>
        </pc:sldMkLst>
      </pc:sldChg>
      <pc:sldChg chg="del">
        <pc:chgData name="Khatti, Abhishek" userId="f0e281b5-9d96-4465-955f-8316758a977f" providerId="ADAL" clId="{1BC9E37B-210A-47F5-B523-CC291B847D71}" dt="2021-03-25T18:56:17.167" v="5978" actId="47"/>
        <pc:sldMkLst>
          <pc:docMk/>
          <pc:sldMk cId="4089310788" sldId="329"/>
        </pc:sldMkLst>
      </pc:sldChg>
      <pc:sldChg chg="del">
        <pc:chgData name="Khatti, Abhishek" userId="f0e281b5-9d96-4465-955f-8316758a977f" providerId="ADAL" clId="{1BC9E37B-210A-47F5-B523-CC291B847D71}" dt="2021-03-25T18:56:17.167" v="5978" actId="47"/>
        <pc:sldMkLst>
          <pc:docMk/>
          <pc:sldMk cId="1581586486" sldId="330"/>
        </pc:sldMkLst>
      </pc:sldChg>
      <pc:sldChg chg="del">
        <pc:chgData name="Khatti, Abhishek" userId="f0e281b5-9d96-4465-955f-8316758a977f" providerId="ADAL" clId="{1BC9E37B-210A-47F5-B523-CC291B847D71}" dt="2021-03-25T18:56:17.167" v="5978" actId="47"/>
        <pc:sldMkLst>
          <pc:docMk/>
          <pc:sldMk cId="606372961" sldId="331"/>
        </pc:sldMkLst>
      </pc:sldChg>
      <pc:sldChg chg="del">
        <pc:chgData name="Khatti, Abhishek" userId="f0e281b5-9d96-4465-955f-8316758a977f" providerId="ADAL" clId="{1BC9E37B-210A-47F5-B523-CC291B847D71}" dt="2021-03-25T18:56:17.167" v="5978" actId="47"/>
        <pc:sldMkLst>
          <pc:docMk/>
          <pc:sldMk cId="1830228324" sldId="332"/>
        </pc:sldMkLst>
      </pc:sldChg>
      <pc:sldChg chg="del">
        <pc:chgData name="Khatti, Abhishek" userId="f0e281b5-9d96-4465-955f-8316758a977f" providerId="ADAL" clId="{1BC9E37B-210A-47F5-B523-CC291B847D71}" dt="2021-03-25T18:56:17.167" v="5978" actId="47"/>
        <pc:sldMkLst>
          <pc:docMk/>
          <pc:sldMk cId="3689892669" sldId="333"/>
        </pc:sldMkLst>
      </pc:sldChg>
      <pc:sldChg chg="del">
        <pc:chgData name="Khatti, Abhishek" userId="f0e281b5-9d96-4465-955f-8316758a977f" providerId="ADAL" clId="{1BC9E37B-210A-47F5-B523-CC291B847D71}" dt="2021-03-25T18:56:17.167" v="5978" actId="47"/>
        <pc:sldMkLst>
          <pc:docMk/>
          <pc:sldMk cId="4289228690" sldId="334"/>
        </pc:sldMkLst>
      </pc:sldChg>
      <pc:sldChg chg="del">
        <pc:chgData name="Khatti, Abhishek" userId="f0e281b5-9d96-4465-955f-8316758a977f" providerId="ADAL" clId="{1BC9E37B-210A-47F5-B523-CC291B847D71}" dt="2021-03-25T18:56:17.167" v="5978" actId="47"/>
        <pc:sldMkLst>
          <pc:docMk/>
          <pc:sldMk cId="1709986614" sldId="335"/>
        </pc:sldMkLst>
      </pc:sldChg>
      <pc:sldChg chg="del">
        <pc:chgData name="Khatti, Abhishek" userId="f0e281b5-9d96-4465-955f-8316758a977f" providerId="ADAL" clId="{1BC9E37B-210A-47F5-B523-CC291B847D71}" dt="2021-03-25T18:56:17.167" v="5978" actId="47"/>
        <pc:sldMkLst>
          <pc:docMk/>
          <pc:sldMk cId="3371196345" sldId="336"/>
        </pc:sldMkLst>
      </pc:sldChg>
      <pc:sldChg chg="del">
        <pc:chgData name="Khatti, Abhishek" userId="f0e281b5-9d96-4465-955f-8316758a977f" providerId="ADAL" clId="{1BC9E37B-210A-47F5-B523-CC291B847D71}" dt="2021-03-25T18:56:17.167" v="5978" actId="47"/>
        <pc:sldMkLst>
          <pc:docMk/>
          <pc:sldMk cId="915174286" sldId="337"/>
        </pc:sldMkLst>
      </pc:sldChg>
      <pc:sldChg chg="del">
        <pc:chgData name="Khatti, Abhishek" userId="f0e281b5-9d96-4465-955f-8316758a977f" providerId="ADAL" clId="{1BC9E37B-210A-47F5-B523-CC291B847D71}" dt="2021-03-25T18:56:17.167" v="5978" actId="47"/>
        <pc:sldMkLst>
          <pc:docMk/>
          <pc:sldMk cId="3023412171" sldId="338"/>
        </pc:sldMkLst>
      </pc:sldChg>
      <pc:sldChg chg="del">
        <pc:chgData name="Khatti, Abhishek" userId="f0e281b5-9d96-4465-955f-8316758a977f" providerId="ADAL" clId="{1BC9E37B-210A-47F5-B523-CC291B847D71}" dt="2021-03-25T18:56:17.167" v="5978" actId="47"/>
        <pc:sldMkLst>
          <pc:docMk/>
          <pc:sldMk cId="4189368245" sldId="339"/>
        </pc:sldMkLst>
      </pc:sldChg>
      <pc:sldChg chg="del">
        <pc:chgData name="Khatti, Abhishek" userId="f0e281b5-9d96-4465-955f-8316758a977f" providerId="ADAL" clId="{1BC9E37B-210A-47F5-B523-CC291B847D71}" dt="2021-03-25T18:56:17.167" v="5978" actId="47"/>
        <pc:sldMkLst>
          <pc:docMk/>
          <pc:sldMk cId="5846892" sldId="340"/>
        </pc:sldMkLst>
      </pc:sldChg>
      <pc:sldChg chg="del">
        <pc:chgData name="Khatti, Abhishek" userId="f0e281b5-9d96-4465-955f-8316758a977f" providerId="ADAL" clId="{1BC9E37B-210A-47F5-B523-CC291B847D71}" dt="2021-03-25T18:56:17.167" v="5978" actId="47"/>
        <pc:sldMkLst>
          <pc:docMk/>
          <pc:sldMk cId="3825831271" sldId="341"/>
        </pc:sldMkLst>
      </pc:sldChg>
      <pc:sldChg chg="del">
        <pc:chgData name="Khatti, Abhishek" userId="f0e281b5-9d96-4465-955f-8316758a977f" providerId="ADAL" clId="{1BC9E37B-210A-47F5-B523-CC291B847D71}" dt="2021-03-25T18:56:17.167" v="5978" actId="47"/>
        <pc:sldMkLst>
          <pc:docMk/>
          <pc:sldMk cId="1903456305" sldId="342"/>
        </pc:sldMkLst>
      </pc:sldChg>
      <pc:sldChg chg="del">
        <pc:chgData name="Khatti, Abhishek" userId="f0e281b5-9d96-4465-955f-8316758a977f" providerId="ADAL" clId="{1BC9E37B-210A-47F5-B523-CC291B847D71}" dt="2021-03-25T18:56:17.167" v="5978" actId="47"/>
        <pc:sldMkLst>
          <pc:docMk/>
          <pc:sldMk cId="557043633" sldId="343"/>
        </pc:sldMkLst>
      </pc:sldChg>
      <pc:sldChg chg="del">
        <pc:chgData name="Khatti, Abhishek" userId="f0e281b5-9d96-4465-955f-8316758a977f" providerId="ADAL" clId="{1BC9E37B-210A-47F5-B523-CC291B847D71}" dt="2021-03-25T18:56:17.167" v="5978" actId="47"/>
        <pc:sldMkLst>
          <pc:docMk/>
          <pc:sldMk cId="809454097" sldId="344"/>
        </pc:sldMkLst>
      </pc:sldChg>
      <pc:sldChg chg="del">
        <pc:chgData name="Khatti, Abhishek" userId="f0e281b5-9d96-4465-955f-8316758a977f" providerId="ADAL" clId="{1BC9E37B-210A-47F5-B523-CC291B847D71}" dt="2021-03-25T18:56:17.167" v="5978" actId="47"/>
        <pc:sldMkLst>
          <pc:docMk/>
          <pc:sldMk cId="3701932658" sldId="345"/>
        </pc:sldMkLst>
      </pc:sldChg>
      <pc:sldChg chg="del">
        <pc:chgData name="Khatti, Abhishek" userId="f0e281b5-9d96-4465-955f-8316758a977f" providerId="ADAL" clId="{1BC9E37B-210A-47F5-B523-CC291B847D71}" dt="2021-03-25T18:56:17.167" v="5978" actId="47"/>
        <pc:sldMkLst>
          <pc:docMk/>
          <pc:sldMk cId="3845225548" sldId="346"/>
        </pc:sldMkLst>
      </pc:sldChg>
      <pc:sldChg chg="del">
        <pc:chgData name="Khatti, Abhishek" userId="f0e281b5-9d96-4465-955f-8316758a977f" providerId="ADAL" clId="{1BC9E37B-210A-47F5-B523-CC291B847D71}" dt="2021-03-25T18:56:17.167" v="5978" actId="47"/>
        <pc:sldMkLst>
          <pc:docMk/>
          <pc:sldMk cId="627401373" sldId="347"/>
        </pc:sldMkLst>
      </pc:sldChg>
      <pc:sldChg chg="del">
        <pc:chgData name="Khatti, Abhishek" userId="f0e281b5-9d96-4465-955f-8316758a977f" providerId="ADAL" clId="{1BC9E37B-210A-47F5-B523-CC291B847D71}" dt="2021-03-25T18:56:17.167" v="5978" actId="47"/>
        <pc:sldMkLst>
          <pc:docMk/>
          <pc:sldMk cId="3895682662" sldId="348"/>
        </pc:sldMkLst>
      </pc:sldChg>
      <pc:sldChg chg="del">
        <pc:chgData name="Khatti, Abhishek" userId="f0e281b5-9d96-4465-955f-8316758a977f" providerId="ADAL" clId="{1BC9E37B-210A-47F5-B523-CC291B847D71}" dt="2021-03-25T18:56:17.167" v="5978" actId="47"/>
        <pc:sldMkLst>
          <pc:docMk/>
          <pc:sldMk cId="4293459100" sldId="349"/>
        </pc:sldMkLst>
      </pc:sldChg>
      <pc:sldChg chg="del">
        <pc:chgData name="Khatti, Abhishek" userId="f0e281b5-9d96-4465-955f-8316758a977f" providerId="ADAL" clId="{1BC9E37B-210A-47F5-B523-CC291B847D71}" dt="2021-03-25T18:56:17.167" v="5978" actId="47"/>
        <pc:sldMkLst>
          <pc:docMk/>
          <pc:sldMk cId="3592173964" sldId="434"/>
        </pc:sldMkLst>
      </pc:sldChg>
      <pc:sldChg chg="del">
        <pc:chgData name="Khatti, Abhishek" userId="f0e281b5-9d96-4465-955f-8316758a977f" providerId="ADAL" clId="{1BC9E37B-210A-47F5-B523-CC291B847D71}" dt="2021-03-25T18:56:17.167" v="5978" actId="47"/>
        <pc:sldMkLst>
          <pc:docMk/>
          <pc:sldMk cId="1047932146" sldId="435"/>
        </pc:sldMkLst>
      </pc:sldChg>
      <pc:sldChg chg="del">
        <pc:chgData name="Khatti, Abhishek" userId="f0e281b5-9d96-4465-955f-8316758a977f" providerId="ADAL" clId="{1BC9E37B-210A-47F5-B523-CC291B847D71}" dt="2021-03-25T18:56:17.167" v="5978" actId="47"/>
        <pc:sldMkLst>
          <pc:docMk/>
          <pc:sldMk cId="683710489" sldId="436"/>
        </pc:sldMkLst>
      </pc:sldChg>
      <pc:sldChg chg="del">
        <pc:chgData name="Khatti, Abhishek" userId="f0e281b5-9d96-4465-955f-8316758a977f" providerId="ADAL" clId="{1BC9E37B-210A-47F5-B523-CC291B847D71}" dt="2021-03-25T18:56:17.167" v="5978" actId="47"/>
        <pc:sldMkLst>
          <pc:docMk/>
          <pc:sldMk cId="577001172" sldId="437"/>
        </pc:sldMkLst>
      </pc:sldChg>
      <pc:sldChg chg="modAnim modNotesTx">
        <pc:chgData name="Khatti, Abhishek" userId="f0e281b5-9d96-4465-955f-8316758a977f" providerId="ADAL" clId="{1BC9E37B-210A-47F5-B523-CC291B847D71}" dt="2021-03-25T19:58:16.872" v="6825" actId="33524"/>
        <pc:sldMkLst>
          <pc:docMk/>
          <pc:sldMk cId="766457064" sldId="438"/>
        </pc:sldMkLst>
      </pc:sldChg>
      <pc:sldChg chg="del">
        <pc:chgData name="Khatti, Abhishek" userId="f0e281b5-9d96-4465-955f-8316758a977f" providerId="ADAL" clId="{1BC9E37B-210A-47F5-B523-CC291B847D71}" dt="2021-03-25T18:56:17.167" v="5978" actId="47"/>
        <pc:sldMkLst>
          <pc:docMk/>
          <pc:sldMk cId="3018198974" sldId="439"/>
        </pc:sldMkLst>
      </pc:sldChg>
      <pc:sldChg chg="del">
        <pc:chgData name="Khatti, Abhishek" userId="f0e281b5-9d96-4465-955f-8316758a977f" providerId="ADAL" clId="{1BC9E37B-210A-47F5-B523-CC291B847D71}" dt="2021-03-25T18:56:17.167" v="5978" actId="47"/>
        <pc:sldMkLst>
          <pc:docMk/>
          <pc:sldMk cId="1873031464" sldId="440"/>
        </pc:sldMkLst>
      </pc:sldChg>
      <pc:sldChg chg="del">
        <pc:chgData name="Khatti, Abhishek" userId="f0e281b5-9d96-4465-955f-8316758a977f" providerId="ADAL" clId="{1BC9E37B-210A-47F5-B523-CC291B847D71}" dt="2021-03-25T18:56:17.167" v="5978" actId="47"/>
        <pc:sldMkLst>
          <pc:docMk/>
          <pc:sldMk cId="2013358607" sldId="482"/>
        </pc:sldMkLst>
      </pc:sldChg>
      <pc:sldChg chg="del">
        <pc:chgData name="Khatti, Abhishek" userId="f0e281b5-9d96-4465-955f-8316758a977f" providerId="ADAL" clId="{1BC9E37B-210A-47F5-B523-CC291B847D71}" dt="2021-03-25T18:56:17.167" v="5978" actId="47"/>
        <pc:sldMkLst>
          <pc:docMk/>
          <pc:sldMk cId="2564186508" sldId="882"/>
        </pc:sldMkLst>
      </pc:sldChg>
      <pc:sldChg chg="del">
        <pc:chgData name="Khatti, Abhishek" userId="f0e281b5-9d96-4465-955f-8316758a977f" providerId="ADAL" clId="{1BC9E37B-210A-47F5-B523-CC291B847D71}" dt="2021-03-25T18:56:17.167" v="5978" actId="47"/>
        <pc:sldMkLst>
          <pc:docMk/>
          <pc:sldMk cId="1012902836" sldId="3182"/>
        </pc:sldMkLst>
      </pc:sldChg>
      <pc:sldChg chg="del">
        <pc:chgData name="Khatti, Abhishek" userId="f0e281b5-9d96-4465-955f-8316758a977f" providerId="ADAL" clId="{1BC9E37B-210A-47F5-B523-CC291B847D71}" dt="2021-03-25T18:56:17.167" v="5978" actId="47"/>
        <pc:sldMkLst>
          <pc:docMk/>
          <pc:sldMk cId="3598720647" sldId="3183"/>
        </pc:sldMkLst>
      </pc:sldChg>
      <pc:sldChg chg="del">
        <pc:chgData name="Khatti, Abhishek" userId="f0e281b5-9d96-4465-955f-8316758a977f" providerId="ADAL" clId="{1BC9E37B-210A-47F5-B523-CC291B847D71}" dt="2021-03-25T18:56:17.167" v="5978" actId="47"/>
        <pc:sldMkLst>
          <pc:docMk/>
          <pc:sldMk cId="1568017658" sldId="3185"/>
        </pc:sldMkLst>
      </pc:sldChg>
      <pc:sldChg chg="del">
        <pc:chgData name="Khatti, Abhishek" userId="f0e281b5-9d96-4465-955f-8316758a977f" providerId="ADAL" clId="{1BC9E37B-210A-47F5-B523-CC291B847D71}" dt="2021-03-25T18:56:17.167" v="5978" actId="47"/>
        <pc:sldMkLst>
          <pc:docMk/>
          <pc:sldMk cId="2138979496" sldId="3187"/>
        </pc:sldMkLst>
      </pc:sldChg>
      <pc:sldChg chg="del">
        <pc:chgData name="Khatti, Abhishek" userId="f0e281b5-9d96-4465-955f-8316758a977f" providerId="ADAL" clId="{1BC9E37B-210A-47F5-B523-CC291B847D71}" dt="2021-03-25T18:56:17.167" v="5978" actId="47"/>
        <pc:sldMkLst>
          <pc:docMk/>
          <pc:sldMk cId="2239525325" sldId="3189"/>
        </pc:sldMkLst>
      </pc:sldChg>
      <pc:sldChg chg="del">
        <pc:chgData name="Khatti, Abhishek" userId="f0e281b5-9d96-4465-955f-8316758a977f" providerId="ADAL" clId="{1BC9E37B-210A-47F5-B523-CC291B847D71}" dt="2021-03-25T18:56:17.167" v="5978" actId="47"/>
        <pc:sldMkLst>
          <pc:docMk/>
          <pc:sldMk cId="1535666441" sldId="3190"/>
        </pc:sldMkLst>
      </pc:sldChg>
      <pc:sldChg chg="del">
        <pc:chgData name="Khatti, Abhishek" userId="f0e281b5-9d96-4465-955f-8316758a977f" providerId="ADAL" clId="{1BC9E37B-210A-47F5-B523-CC291B847D71}" dt="2021-03-25T18:56:17.167" v="5978" actId="47"/>
        <pc:sldMkLst>
          <pc:docMk/>
          <pc:sldMk cId="2234668564" sldId="3191"/>
        </pc:sldMkLst>
      </pc:sldChg>
      <pc:sldChg chg="del">
        <pc:chgData name="Khatti, Abhishek" userId="f0e281b5-9d96-4465-955f-8316758a977f" providerId="ADAL" clId="{1BC9E37B-210A-47F5-B523-CC291B847D71}" dt="2021-03-25T18:56:17.167" v="5978" actId="47"/>
        <pc:sldMkLst>
          <pc:docMk/>
          <pc:sldMk cId="449304522" sldId="3195"/>
        </pc:sldMkLst>
      </pc:sldChg>
      <pc:sldChg chg="del">
        <pc:chgData name="Khatti, Abhishek" userId="f0e281b5-9d96-4465-955f-8316758a977f" providerId="ADAL" clId="{1BC9E37B-210A-47F5-B523-CC291B847D71}" dt="2021-03-25T18:56:17.167" v="5978" actId="47"/>
        <pc:sldMkLst>
          <pc:docMk/>
          <pc:sldMk cId="1347809158" sldId="3196"/>
        </pc:sldMkLst>
      </pc:sldChg>
      <pc:sldChg chg="modSp mod modClrScheme chgLayout modNotesTx">
        <pc:chgData name="Khatti, Abhishek" userId="f0e281b5-9d96-4465-955f-8316758a977f" providerId="ADAL" clId="{1BC9E37B-210A-47F5-B523-CC291B847D71}" dt="2021-03-25T19:44:45.013" v="6105" actId="20577"/>
        <pc:sldMkLst>
          <pc:docMk/>
          <pc:sldMk cId="3578086738" sldId="3198"/>
        </pc:sldMkLst>
        <pc:spChg chg="mod">
          <ac:chgData name="Khatti, Abhishek" userId="f0e281b5-9d96-4465-955f-8316758a977f" providerId="ADAL" clId="{1BC9E37B-210A-47F5-B523-CC291B847D71}" dt="2021-03-25T19:42:02.338" v="6063" actId="26606"/>
          <ac:spMkLst>
            <pc:docMk/>
            <pc:sldMk cId="3578086738" sldId="3198"/>
            <ac:spMk id="2" creationId="{A6E9D732-0D9F-994C-8936-4059FB991F37}"/>
          </ac:spMkLst>
        </pc:spChg>
        <pc:spChg chg="mod">
          <ac:chgData name="Khatti, Abhishek" userId="f0e281b5-9d96-4465-955f-8316758a977f" providerId="ADAL" clId="{1BC9E37B-210A-47F5-B523-CC291B847D71}" dt="2021-03-25T19:42:02.338" v="6063" actId="26606"/>
          <ac:spMkLst>
            <pc:docMk/>
            <pc:sldMk cId="3578086738" sldId="3198"/>
            <ac:spMk id="3" creationId="{89058395-954A-2D47-9DFF-12B1AC86ECBD}"/>
          </ac:spMkLst>
        </pc:spChg>
        <pc:spChg chg="mod">
          <ac:chgData name="Khatti, Abhishek" userId="f0e281b5-9d96-4465-955f-8316758a977f" providerId="ADAL" clId="{1BC9E37B-210A-47F5-B523-CC291B847D71}" dt="2021-03-25T19:42:02.338" v="6063" actId="26606"/>
          <ac:spMkLst>
            <pc:docMk/>
            <pc:sldMk cId="3578086738" sldId="3198"/>
            <ac:spMk id="5" creationId="{311C4DCB-1CA5-A343-9071-25DB7FA69CFF}"/>
          </ac:spMkLst>
        </pc:spChg>
        <pc:spChg chg="mod">
          <ac:chgData name="Khatti, Abhishek" userId="f0e281b5-9d96-4465-955f-8316758a977f" providerId="ADAL" clId="{1BC9E37B-210A-47F5-B523-CC291B847D71}" dt="2021-03-25T19:42:35.631" v="6076" actId="20577"/>
          <ac:spMkLst>
            <pc:docMk/>
            <pc:sldMk cId="3578086738" sldId="3198"/>
            <ac:spMk id="10" creationId="{700B30E4-C964-424D-83EF-933AA0C64498}"/>
          </ac:spMkLst>
        </pc:spChg>
        <pc:picChg chg="mod">
          <ac:chgData name="Khatti, Abhishek" userId="f0e281b5-9d96-4465-955f-8316758a977f" providerId="ADAL" clId="{1BC9E37B-210A-47F5-B523-CC291B847D71}" dt="2021-03-25T19:42:02.338" v="6063" actId="26606"/>
          <ac:picMkLst>
            <pc:docMk/>
            <pc:sldMk cId="3578086738" sldId="3198"/>
            <ac:picMk id="22" creationId="{F4F42156-4219-4DCA-B58A-0D7995BB04B3}"/>
          </ac:picMkLst>
        </pc:picChg>
      </pc:sldChg>
      <pc:sldChg chg="del">
        <pc:chgData name="Khatti, Abhishek" userId="f0e281b5-9d96-4465-955f-8316758a977f" providerId="ADAL" clId="{1BC9E37B-210A-47F5-B523-CC291B847D71}" dt="2021-03-25T18:56:17.167" v="5978" actId="47"/>
        <pc:sldMkLst>
          <pc:docMk/>
          <pc:sldMk cId="2500333724" sldId="3199"/>
        </pc:sldMkLst>
      </pc:sldChg>
      <pc:sldChg chg="del">
        <pc:chgData name="Khatti, Abhishek" userId="f0e281b5-9d96-4465-955f-8316758a977f" providerId="ADAL" clId="{1BC9E37B-210A-47F5-B523-CC291B847D71}" dt="2021-03-25T18:56:17.167" v="5978" actId="47"/>
        <pc:sldMkLst>
          <pc:docMk/>
          <pc:sldMk cId="3662790062" sldId="3201"/>
        </pc:sldMkLst>
      </pc:sldChg>
      <pc:sldChg chg="del">
        <pc:chgData name="Khatti, Abhishek" userId="f0e281b5-9d96-4465-955f-8316758a977f" providerId="ADAL" clId="{1BC9E37B-210A-47F5-B523-CC291B847D71}" dt="2021-03-25T18:56:17.167" v="5978" actId="47"/>
        <pc:sldMkLst>
          <pc:docMk/>
          <pc:sldMk cId="1054345134" sldId="3207"/>
        </pc:sldMkLst>
      </pc:sldChg>
      <pc:sldChg chg="del">
        <pc:chgData name="Khatti, Abhishek" userId="f0e281b5-9d96-4465-955f-8316758a977f" providerId="ADAL" clId="{1BC9E37B-210A-47F5-B523-CC291B847D71}" dt="2021-03-25T18:56:17.167" v="5978" actId="47"/>
        <pc:sldMkLst>
          <pc:docMk/>
          <pc:sldMk cId="2399513938" sldId="3208"/>
        </pc:sldMkLst>
      </pc:sldChg>
      <pc:sldChg chg="del">
        <pc:chgData name="Khatti, Abhishek" userId="f0e281b5-9d96-4465-955f-8316758a977f" providerId="ADAL" clId="{1BC9E37B-210A-47F5-B523-CC291B847D71}" dt="2021-03-25T18:56:17.167" v="5978" actId="47"/>
        <pc:sldMkLst>
          <pc:docMk/>
          <pc:sldMk cId="3142916236" sldId="3209"/>
        </pc:sldMkLst>
      </pc:sldChg>
      <pc:sldChg chg="del">
        <pc:chgData name="Khatti, Abhishek" userId="f0e281b5-9d96-4465-955f-8316758a977f" providerId="ADAL" clId="{1BC9E37B-210A-47F5-B523-CC291B847D71}" dt="2021-03-25T18:56:17.167" v="5978" actId="47"/>
        <pc:sldMkLst>
          <pc:docMk/>
          <pc:sldMk cId="1415980788" sldId="3210"/>
        </pc:sldMkLst>
      </pc:sldChg>
      <pc:sldChg chg="del">
        <pc:chgData name="Khatti, Abhishek" userId="f0e281b5-9d96-4465-955f-8316758a977f" providerId="ADAL" clId="{1BC9E37B-210A-47F5-B523-CC291B847D71}" dt="2021-03-25T18:56:17.167" v="5978" actId="47"/>
        <pc:sldMkLst>
          <pc:docMk/>
          <pc:sldMk cId="825946640" sldId="3211"/>
        </pc:sldMkLst>
      </pc:sldChg>
      <pc:sldChg chg="del">
        <pc:chgData name="Khatti, Abhishek" userId="f0e281b5-9d96-4465-955f-8316758a977f" providerId="ADAL" clId="{1BC9E37B-210A-47F5-B523-CC291B847D71}" dt="2021-03-25T18:56:17.167" v="5978" actId="47"/>
        <pc:sldMkLst>
          <pc:docMk/>
          <pc:sldMk cId="2421839536" sldId="3212"/>
        </pc:sldMkLst>
      </pc:sldChg>
      <pc:sldChg chg="del">
        <pc:chgData name="Khatti, Abhishek" userId="f0e281b5-9d96-4465-955f-8316758a977f" providerId="ADAL" clId="{1BC9E37B-210A-47F5-B523-CC291B847D71}" dt="2021-03-25T18:56:17.167" v="5978" actId="47"/>
        <pc:sldMkLst>
          <pc:docMk/>
          <pc:sldMk cId="2757467682" sldId="3213"/>
        </pc:sldMkLst>
      </pc:sldChg>
      <pc:sldChg chg="del">
        <pc:chgData name="Khatti, Abhishek" userId="f0e281b5-9d96-4465-955f-8316758a977f" providerId="ADAL" clId="{1BC9E37B-210A-47F5-B523-CC291B847D71}" dt="2021-03-25T18:56:17.167" v="5978" actId="47"/>
        <pc:sldMkLst>
          <pc:docMk/>
          <pc:sldMk cId="3357257107" sldId="3214"/>
        </pc:sldMkLst>
      </pc:sldChg>
      <pc:sldChg chg="del">
        <pc:chgData name="Khatti, Abhishek" userId="f0e281b5-9d96-4465-955f-8316758a977f" providerId="ADAL" clId="{1BC9E37B-210A-47F5-B523-CC291B847D71}" dt="2021-03-25T18:56:17.167" v="5978" actId="47"/>
        <pc:sldMkLst>
          <pc:docMk/>
          <pc:sldMk cId="1370673595" sldId="3222"/>
        </pc:sldMkLst>
      </pc:sldChg>
      <pc:sldChg chg="del">
        <pc:chgData name="Khatti, Abhishek" userId="f0e281b5-9d96-4465-955f-8316758a977f" providerId="ADAL" clId="{1BC9E37B-210A-47F5-B523-CC291B847D71}" dt="2021-03-25T18:56:17.167" v="5978" actId="47"/>
        <pc:sldMkLst>
          <pc:docMk/>
          <pc:sldMk cId="249260357" sldId="3223"/>
        </pc:sldMkLst>
      </pc:sldChg>
      <pc:sldChg chg="del">
        <pc:chgData name="Khatti, Abhishek" userId="f0e281b5-9d96-4465-955f-8316758a977f" providerId="ADAL" clId="{1BC9E37B-210A-47F5-B523-CC291B847D71}" dt="2021-03-25T18:56:17.167" v="5978" actId="47"/>
        <pc:sldMkLst>
          <pc:docMk/>
          <pc:sldMk cId="3696412373" sldId="3224"/>
        </pc:sldMkLst>
      </pc:sldChg>
      <pc:sldChg chg="del">
        <pc:chgData name="Khatti, Abhishek" userId="f0e281b5-9d96-4465-955f-8316758a977f" providerId="ADAL" clId="{1BC9E37B-210A-47F5-B523-CC291B847D71}" dt="2021-03-25T18:56:17.167" v="5978" actId="47"/>
        <pc:sldMkLst>
          <pc:docMk/>
          <pc:sldMk cId="3469755494" sldId="3225"/>
        </pc:sldMkLst>
      </pc:sldChg>
      <pc:sldChg chg="del">
        <pc:chgData name="Khatti, Abhishek" userId="f0e281b5-9d96-4465-955f-8316758a977f" providerId="ADAL" clId="{1BC9E37B-210A-47F5-B523-CC291B847D71}" dt="2021-03-25T18:56:17.167" v="5978" actId="47"/>
        <pc:sldMkLst>
          <pc:docMk/>
          <pc:sldMk cId="1060773928" sldId="3226"/>
        </pc:sldMkLst>
      </pc:sldChg>
      <pc:sldChg chg="del">
        <pc:chgData name="Khatti, Abhishek" userId="f0e281b5-9d96-4465-955f-8316758a977f" providerId="ADAL" clId="{1BC9E37B-210A-47F5-B523-CC291B847D71}" dt="2021-03-25T18:56:17.167" v="5978" actId="47"/>
        <pc:sldMkLst>
          <pc:docMk/>
          <pc:sldMk cId="754869759" sldId="3227"/>
        </pc:sldMkLst>
      </pc:sldChg>
      <pc:sldChg chg="del">
        <pc:chgData name="Khatti, Abhishek" userId="f0e281b5-9d96-4465-955f-8316758a977f" providerId="ADAL" clId="{1BC9E37B-210A-47F5-B523-CC291B847D71}" dt="2021-03-25T18:56:17.167" v="5978" actId="47"/>
        <pc:sldMkLst>
          <pc:docMk/>
          <pc:sldMk cId="1500857300" sldId="3228"/>
        </pc:sldMkLst>
      </pc:sldChg>
      <pc:sldChg chg="del">
        <pc:chgData name="Khatti, Abhishek" userId="f0e281b5-9d96-4465-955f-8316758a977f" providerId="ADAL" clId="{1BC9E37B-210A-47F5-B523-CC291B847D71}" dt="2021-03-25T18:56:17.167" v="5978" actId="47"/>
        <pc:sldMkLst>
          <pc:docMk/>
          <pc:sldMk cId="582312448" sldId="3229"/>
        </pc:sldMkLst>
      </pc:sldChg>
      <pc:sldChg chg="del">
        <pc:chgData name="Khatti, Abhishek" userId="f0e281b5-9d96-4465-955f-8316758a977f" providerId="ADAL" clId="{1BC9E37B-210A-47F5-B523-CC291B847D71}" dt="2021-03-25T18:56:17.167" v="5978" actId="47"/>
        <pc:sldMkLst>
          <pc:docMk/>
          <pc:sldMk cId="1532616501" sldId="3230"/>
        </pc:sldMkLst>
      </pc:sldChg>
      <pc:sldChg chg="del">
        <pc:chgData name="Khatti, Abhishek" userId="f0e281b5-9d96-4465-955f-8316758a977f" providerId="ADAL" clId="{1BC9E37B-210A-47F5-B523-CC291B847D71}" dt="2021-03-25T18:56:17.167" v="5978" actId="47"/>
        <pc:sldMkLst>
          <pc:docMk/>
          <pc:sldMk cId="2387604829" sldId="3231"/>
        </pc:sldMkLst>
      </pc:sldChg>
      <pc:sldChg chg="del">
        <pc:chgData name="Khatti, Abhishek" userId="f0e281b5-9d96-4465-955f-8316758a977f" providerId="ADAL" clId="{1BC9E37B-210A-47F5-B523-CC291B847D71}" dt="2021-03-25T18:56:17.167" v="5978" actId="47"/>
        <pc:sldMkLst>
          <pc:docMk/>
          <pc:sldMk cId="232981666" sldId="3232"/>
        </pc:sldMkLst>
      </pc:sldChg>
      <pc:sldChg chg="del">
        <pc:chgData name="Khatti, Abhishek" userId="f0e281b5-9d96-4465-955f-8316758a977f" providerId="ADAL" clId="{1BC9E37B-210A-47F5-B523-CC291B847D71}" dt="2021-03-25T18:56:17.167" v="5978" actId="47"/>
        <pc:sldMkLst>
          <pc:docMk/>
          <pc:sldMk cId="516961516" sldId="3233"/>
        </pc:sldMkLst>
      </pc:sldChg>
      <pc:sldChg chg="modTransition modAnim">
        <pc:chgData name="Khatti, Abhishek" userId="f0e281b5-9d96-4465-955f-8316758a977f" providerId="ADAL" clId="{1BC9E37B-210A-47F5-B523-CC291B847D71}" dt="2021-03-25T19:46:10.261" v="6115"/>
        <pc:sldMkLst>
          <pc:docMk/>
          <pc:sldMk cId="2377343788" sldId="3234"/>
        </pc:sldMkLst>
      </pc:sldChg>
      <pc:sldChg chg="modNotesTx">
        <pc:chgData name="Khatti, Abhishek" userId="f0e281b5-9d96-4465-955f-8316758a977f" providerId="ADAL" clId="{1BC9E37B-210A-47F5-B523-CC291B847D71}" dt="2021-03-25T19:59:07.173" v="6904" actId="20577"/>
        <pc:sldMkLst>
          <pc:docMk/>
          <pc:sldMk cId="3292103364" sldId="3235"/>
        </pc:sldMkLst>
      </pc:sldChg>
      <pc:sldChg chg="modNotes modNotesTx">
        <pc:chgData name="Khatti, Abhishek" userId="f0e281b5-9d96-4465-955f-8316758a977f" providerId="ADAL" clId="{1BC9E37B-210A-47F5-B523-CC291B847D71}" dt="2021-03-25T20:00:20.629" v="7100" actId="5793"/>
        <pc:sldMkLst>
          <pc:docMk/>
          <pc:sldMk cId="4218913575" sldId="3236"/>
        </pc:sldMkLst>
      </pc:sldChg>
      <pc:sldChg chg="modNotesTx">
        <pc:chgData name="Khatti, Abhishek" userId="f0e281b5-9d96-4465-955f-8316758a977f" providerId="ADAL" clId="{1BC9E37B-210A-47F5-B523-CC291B847D71}" dt="2021-03-25T20:01:32.192" v="7147" actId="20577"/>
        <pc:sldMkLst>
          <pc:docMk/>
          <pc:sldMk cId="2375655027" sldId="3237"/>
        </pc:sldMkLst>
      </pc:sldChg>
      <pc:sldChg chg="delSp modSp mod">
        <pc:chgData name="Khatti, Abhishek" userId="f0e281b5-9d96-4465-955f-8316758a977f" providerId="ADAL" clId="{1BC9E37B-210A-47F5-B523-CC291B847D71}" dt="2021-03-25T20:01:14.345" v="7146" actId="14100"/>
        <pc:sldMkLst>
          <pc:docMk/>
          <pc:sldMk cId="1709022936" sldId="3241"/>
        </pc:sldMkLst>
        <pc:spChg chg="del">
          <ac:chgData name="Khatti, Abhishek" userId="f0e281b5-9d96-4465-955f-8316758a977f" providerId="ADAL" clId="{1BC9E37B-210A-47F5-B523-CC291B847D71}" dt="2021-03-25T20:00:29.877" v="7101" actId="478"/>
          <ac:spMkLst>
            <pc:docMk/>
            <pc:sldMk cId="1709022936" sldId="3241"/>
            <ac:spMk id="19" creationId="{BD9AB4A0-4E16-4248-A9E9-0AB45E86C88B}"/>
          </ac:spMkLst>
        </pc:spChg>
        <pc:spChg chg="del">
          <ac:chgData name="Khatti, Abhishek" userId="f0e281b5-9d96-4465-955f-8316758a977f" providerId="ADAL" clId="{1BC9E37B-210A-47F5-B523-CC291B847D71}" dt="2021-03-25T20:00:32.356" v="7102" actId="478"/>
          <ac:spMkLst>
            <pc:docMk/>
            <pc:sldMk cId="1709022936" sldId="3241"/>
            <ac:spMk id="21" creationId="{FBA6A5D6-2AC5-49A3-B5D8-25CE1B23854C}"/>
          </ac:spMkLst>
        </pc:spChg>
        <pc:spChg chg="del">
          <ac:chgData name="Khatti, Abhishek" userId="f0e281b5-9d96-4465-955f-8316758a977f" providerId="ADAL" clId="{1BC9E37B-210A-47F5-B523-CC291B847D71}" dt="2021-03-25T20:00:34.072" v="7103" actId="478"/>
          <ac:spMkLst>
            <pc:docMk/>
            <pc:sldMk cId="1709022936" sldId="3241"/>
            <ac:spMk id="23" creationId="{217E9655-1A02-45A7-9E87-C6201FAFEE54}"/>
          </ac:spMkLst>
        </pc:spChg>
        <pc:spChg chg="mod">
          <ac:chgData name="Khatti, Abhishek" userId="f0e281b5-9d96-4465-955f-8316758a977f" providerId="ADAL" clId="{1BC9E37B-210A-47F5-B523-CC291B847D71}" dt="2021-03-25T20:01:14.345" v="7146" actId="14100"/>
          <ac:spMkLst>
            <pc:docMk/>
            <pc:sldMk cId="1709022936" sldId="3241"/>
            <ac:spMk id="25" creationId="{E6A490B8-4F0D-4FB2-8077-A64A63306B02}"/>
          </ac:spMkLst>
        </pc:spChg>
      </pc:sldChg>
      <pc:sldChg chg="addSp delSp modSp mod modClrScheme chgLayout">
        <pc:chgData name="Khatti, Abhishek" userId="f0e281b5-9d96-4465-955f-8316758a977f" providerId="ADAL" clId="{1BC9E37B-210A-47F5-B523-CC291B847D71}" dt="2021-03-25T20:05:48.387" v="7157" actId="27614"/>
        <pc:sldMkLst>
          <pc:docMk/>
          <pc:sldMk cId="3276568614" sldId="3246"/>
        </pc:sldMkLst>
        <pc:spChg chg="mod">
          <ac:chgData name="Khatti, Abhishek" userId="f0e281b5-9d96-4465-955f-8316758a977f" providerId="ADAL" clId="{1BC9E37B-210A-47F5-B523-CC291B847D71}" dt="2021-03-25T20:05:39.915" v="7156" actId="26606"/>
          <ac:spMkLst>
            <pc:docMk/>
            <pc:sldMk cId="3276568614" sldId="3246"/>
            <ac:spMk id="2" creationId="{11B24C84-E7EB-AB43-AFED-744FE5EE9CA3}"/>
          </ac:spMkLst>
        </pc:spChg>
        <pc:spChg chg="mod">
          <ac:chgData name="Khatti, Abhishek" userId="f0e281b5-9d96-4465-955f-8316758a977f" providerId="ADAL" clId="{1BC9E37B-210A-47F5-B523-CC291B847D71}" dt="2021-03-25T20:05:39.915" v="7156" actId="26606"/>
          <ac:spMkLst>
            <pc:docMk/>
            <pc:sldMk cId="3276568614" sldId="3246"/>
            <ac:spMk id="3" creationId="{B268E1D8-C71F-A747-8FEB-9347307B4F47}"/>
          </ac:spMkLst>
        </pc:spChg>
        <pc:spChg chg="mod">
          <ac:chgData name="Khatti, Abhishek" userId="f0e281b5-9d96-4465-955f-8316758a977f" providerId="ADAL" clId="{1BC9E37B-210A-47F5-B523-CC291B847D71}" dt="2021-03-25T20:05:39.915" v="7156" actId="26606"/>
          <ac:spMkLst>
            <pc:docMk/>
            <pc:sldMk cId="3276568614" sldId="3246"/>
            <ac:spMk id="5" creationId="{7188B9EE-9AEF-9A4A-A95C-66BEBBC012DA}"/>
          </ac:spMkLst>
        </pc:spChg>
        <pc:spChg chg="mod">
          <ac:chgData name="Khatti, Abhishek" userId="f0e281b5-9d96-4465-955f-8316758a977f" providerId="ADAL" clId="{1BC9E37B-210A-47F5-B523-CC291B847D71}" dt="2021-03-25T20:05:39.915" v="7156" actId="26606"/>
          <ac:spMkLst>
            <pc:docMk/>
            <pc:sldMk cId="3276568614" sldId="3246"/>
            <ac:spMk id="6" creationId="{757F36D1-6408-4F6E-9EC1-93327B3FEF8B}"/>
          </ac:spMkLst>
        </pc:spChg>
        <pc:picChg chg="add del mod">
          <ac:chgData name="Khatti, Abhishek" userId="f0e281b5-9d96-4465-955f-8316758a977f" providerId="ADAL" clId="{1BC9E37B-210A-47F5-B523-CC291B847D71}" dt="2021-03-25T20:05:18.651" v="7151" actId="478"/>
          <ac:picMkLst>
            <pc:docMk/>
            <pc:sldMk cId="3276568614" sldId="3246"/>
            <ac:picMk id="7" creationId="{CE46C928-8AC1-40E5-A8E7-5A88A32D4A5D}"/>
          </ac:picMkLst>
        </pc:picChg>
        <pc:picChg chg="add mod ord">
          <ac:chgData name="Khatti, Abhishek" userId="f0e281b5-9d96-4465-955f-8316758a977f" providerId="ADAL" clId="{1BC9E37B-210A-47F5-B523-CC291B847D71}" dt="2021-03-25T20:05:48.387" v="7157" actId="27614"/>
          <ac:picMkLst>
            <pc:docMk/>
            <pc:sldMk cId="3276568614" sldId="3246"/>
            <ac:picMk id="9" creationId="{CAED3C2A-CE68-47E1-8953-7698D54C7738}"/>
          </ac:picMkLst>
        </pc:picChg>
        <pc:picChg chg="del">
          <ac:chgData name="Khatti, Abhishek" userId="f0e281b5-9d96-4465-955f-8316758a977f" providerId="ADAL" clId="{1BC9E37B-210A-47F5-B523-CC291B847D71}" dt="2021-03-25T20:03:24.684" v="7148" actId="478"/>
          <ac:picMkLst>
            <pc:docMk/>
            <pc:sldMk cId="3276568614" sldId="3246"/>
            <ac:picMk id="3074" creationId="{CF728EED-1F30-4957-BFC1-17AC9D9058FB}"/>
          </ac:picMkLst>
        </pc:picChg>
      </pc:sldChg>
      <pc:sldChg chg="modSp mod">
        <pc:chgData name="Khatti, Abhishek" userId="f0e281b5-9d96-4465-955f-8316758a977f" providerId="ADAL" clId="{1BC9E37B-210A-47F5-B523-CC291B847D71}" dt="2021-03-25T20:08:17.767" v="7193" actId="20577"/>
        <pc:sldMkLst>
          <pc:docMk/>
          <pc:sldMk cId="447991240" sldId="3250"/>
        </pc:sldMkLst>
        <pc:spChg chg="mod">
          <ac:chgData name="Khatti, Abhishek" userId="f0e281b5-9d96-4465-955f-8316758a977f" providerId="ADAL" clId="{1BC9E37B-210A-47F5-B523-CC291B847D71}" dt="2021-03-25T20:08:17.767" v="7193" actId="20577"/>
          <ac:spMkLst>
            <pc:docMk/>
            <pc:sldMk cId="447991240" sldId="3250"/>
            <ac:spMk id="6" creationId="{757F36D1-6408-4F6E-9EC1-93327B3FEF8B}"/>
          </ac:spMkLst>
        </pc:spChg>
      </pc:sldChg>
      <pc:sldChg chg="addSp delSp modSp add del mod modClrScheme chgLayout">
        <pc:chgData name="Khatti, Abhishek" userId="f0e281b5-9d96-4465-955f-8316758a977f" providerId="ADAL" clId="{1BC9E37B-210A-47F5-B523-CC291B847D71}" dt="2021-03-25T17:38:14.523" v="2777" actId="2696"/>
        <pc:sldMkLst>
          <pc:docMk/>
          <pc:sldMk cId="3926186490" sldId="3251"/>
        </pc:sldMkLst>
        <pc:spChg chg="mod ord">
          <ac:chgData name="Khatti, Abhishek" userId="f0e281b5-9d96-4465-955f-8316758a977f" providerId="ADAL" clId="{1BC9E37B-210A-47F5-B523-CC291B847D71}" dt="2021-03-25T16:53:41.256" v="50" actId="26606"/>
          <ac:spMkLst>
            <pc:docMk/>
            <pc:sldMk cId="3926186490" sldId="3251"/>
            <ac:spMk id="2" creationId="{11B24C84-E7EB-AB43-AFED-744FE5EE9CA3}"/>
          </ac:spMkLst>
        </pc:spChg>
        <pc:spChg chg="mod">
          <ac:chgData name="Khatti, Abhishek" userId="f0e281b5-9d96-4465-955f-8316758a977f" providerId="ADAL" clId="{1BC9E37B-210A-47F5-B523-CC291B847D71}" dt="2021-03-25T16:53:41.256" v="50" actId="26606"/>
          <ac:spMkLst>
            <pc:docMk/>
            <pc:sldMk cId="3926186490" sldId="3251"/>
            <ac:spMk id="3" creationId="{B268E1D8-C71F-A747-8FEB-9347307B4F47}"/>
          </ac:spMkLst>
        </pc:spChg>
        <pc:spChg chg="mod ord">
          <ac:chgData name="Khatti, Abhishek" userId="f0e281b5-9d96-4465-955f-8316758a977f" providerId="ADAL" clId="{1BC9E37B-210A-47F5-B523-CC291B847D71}" dt="2021-03-25T16:53:41.256" v="50" actId="26606"/>
          <ac:spMkLst>
            <pc:docMk/>
            <pc:sldMk cId="3926186490" sldId="3251"/>
            <ac:spMk id="5" creationId="{7188B9EE-9AEF-9A4A-A95C-66BEBBC012DA}"/>
          </ac:spMkLst>
        </pc:spChg>
        <pc:spChg chg="mod ord">
          <ac:chgData name="Khatti, Abhishek" userId="f0e281b5-9d96-4465-955f-8316758a977f" providerId="ADAL" clId="{1BC9E37B-210A-47F5-B523-CC291B847D71}" dt="2021-03-25T16:58:54.329" v="622" actId="20577"/>
          <ac:spMkLst>
            <pc:docMk/>
            <pc:sldMk cId="3926186490" sldId="3251"/>
            <ac:spMk id="6" creationId="{757F36D1-6408-4F6E-9EC1-93327B3FEF8B}"/>
          </ac:spMkLst>
        </pc:spChg>
        <pc:spChg chg="add del mod">
          <ac:chgData name="Khatti, Abhishek" userId="f0e281b5-9d96-4465-955f-8316758a977f" providerId="ADAL" clId="{1BC9E37B-210A-47F5-B523-CC291B847D71}" dt="2021-03-25T16:53:47.910" v="52" actId="478"/>
          <ac:spMkLst>
            <pc:docMk/>
            <pc:sldMk cId="3926186490" sldId="3251"/>
            <ac:spMk id="16" creationId="{C89E3A10-FB69-4AD9-BC2F-34AE93AF864C}"/>
          </ac:spMkLst>
        </pc:spChg>
        <pc:spChg chg="add del mod">
          <ac:chgData name="Khatti, Abhishek" userId="f0e281b5-9d96-4465-955f-8316758a977f" providerId="ADAL" clId="{1BC9E37B-210A-47F5-B523-CC291B847D71}" dt="2021-03-25T16:53:50.332" v="54" actId="478"/>
          <ac:spMkLst>
            <pc:docMk/>
            <pc:sldMk cId="3926186490" sldId="3251"/>
            <ac:spMk id="18" creationId="{DDC171AC-366F-4544-8751-33325C07FE80}"/>
          </ac:spMkLst>
        </pc:spChg>
        <pc:spChg chg="add del mod">
          <ac:chgData name="Khatti, Abhishek" userId="f0e281b5-9d96-4465-955f-8316758a977f" providerId="ADAL" clId="{1BC9E37B-210A-47F5-B523-CC291B847D71}" dt="2021-03-25T16:53:54.629" v="55" actId="478"/>
          <ac:spMkLst>
            <pc:docMk/>
            <pc:sldMk cId="3926186490" sldId="3251"/>
            <ac:spMk id="20" creationId="{875EEEAF-39DA-494B-86F3-C1F3BB308913}"/>
          </ac:spMkLst>
        </pc:spChg>
        <pc:spChg chg="add del mod">
          <ac:chgData name="Khatti, Abhishek" userId="f0e281b5-9d96-4465-955f-8316758a977f" providerId="ADAL" clId="{1BC9E37B-210A-47F5-B523-CC291B847D71}" dt="2021-03-25T16:53:49.319" v="53" actId="478"/>
          <ac:spMkLst>
            <pc:docMk/>
            <pc:sldMk cId="3926186490" sldId="3251"/>
            <ac:spMk id="22" creationId="{AF5BA7E0-66C0-4F2B-A641-43A789445FBE}"/>
          </ac:spMkLst>
        </pc:spChg>
        <pc:picChg chg="del">
          <ac:chgData name="Khatti, Abhishek" userId="f0e281b5-9d96-4465-955f-8316758a977f" providerId="ADAL" clId="{1BC9E37B-210A-47F5-B523-CC291B847D71}" dt="2021-03-25T16:52:40.023" v="38" actId="478"/>
          <ac:picMkLst>
            <pc:docMk/>
            <pc:sldMk cId="3926186490" sldId="3251"/>
            <ac:picMk id="7" creationId="{59C7A5E3-BC3F-48CC-A02A-3FE169DC325E}"/>
          </ac:picMkLst>
        </pc:picChg>
        <pc:picChg chg="add del">
          <ac:chgData name="Khatti, Abhishek" userId="f0e281b5-9d96-4465-955f-8316758a977f" providerId="ADAL" clId="{1BC9E37B-210A-47F5-B523-CC291B847D71}" dt="2021-03-25T16:52:54.676" v="42" actId="21"/>
          <ac:picMkLst>
            <pc:docMk/>
            <pc:sldMk cId="3926186490" sldId="3251"/>
            <ac:picMk id="8" creationId="{C971398C-58C0-4FC5-9BA9-3F3E365FD162}"/>
          </ac:picMkLst>
        </pc:picChg>
        <pc:picChg chg="add mod ord">
          <ac:chgData name="Khatti, Abhishek" userId="f0e281b5-9d96-4465-955f-8316758a977f" providerId="ADAL" clId="{1BC9E37B-210A-47F5-B523-CC291B847D71}" dt="2021-03-25T16:54:22.377" v="62" actId="1076"/>
          <ac:picMkLst>
            <pc:docMk/>
            <pc:sldMk cId="3926186490" sldId="3251"/>
            <ac:picMk id="10" creationId="{94BA1E58-E3CB-46CD-AB8C-0C50483616BB}"/>
          </ac:picMkLst>
        </pc:picChg>
        <pc:picChg chg="add mod">
          <ac:chgData name="Khatti, Abhishek" userId="f0e281b5-9d96-4465-955f-8316758a977f" providerId="ADAL" clId="{1BC9E37B-210A-47F5-B523-CC291B847D71}" dt="2021-03-25T16:54:10.670" v="60" actId="14100"/>
          <ac:picMkLst>
            <pc:docMk/>
            <pc:sldMk cId="3926186490" sldId="3251"/>
            <ac:picMk id="11" creationId="{2C3590FF-BC10-4772-B78C-358FA49093A1}"/>
          </ac:picMkLst>
        </pc:picChg>
      </pc:sldChg>
      <pc:sldChg chg="add del">
        <pc:chgData name="Khatti, Abhishek" userId="f0e281b5-9d96-4465-955f-8316758a977f" providerId="ADAL" clId="{1BC9E37B-210A-47F5-B523-CC291B847D71}" dt="2021-03-25T16:52:42.415" v="40"/>
        <pc:sldMkLst>
          <pc:docMk/>
          <pc:sldMk cId="1268836033" sldId="3252"/>
        </pc:sldMkLst>
      </pc:sldChg>
      <pc:sldChg chg="addSp delSp modSp add mod modClrScheme chgLayout modNotesTx">
        <pc:chgData name="Khatti, Abhishek" userId="f0e281b5-9d96-4465-955f-8316758a977f" providerId="ADAL" clId="{1BC9E37B-210A-47F5-B523-CC291B847D71}" dt="2021-03-25T17:46:48.229" v="3033" actId="1076"/>
        <pc:sldMkLst>
          <pc:docMk/>
          <pc:sldMk cId="3183321151" sldId="3252"/>
        </pc:sldMkLst>
        <pc:spChg chg="mod ord">
          <ac:chgData name="Khatti, Abhishek" userId="f0e281b5-9d96-4465-955f-8316758a977f" providerId="ADAL" clId="{1BC9E37B-210A-47F5-B523-CC291B847D71}" dt="2021-03-25T17:44:00.124" v="2815" actId="6264"/>
          <ac:spMkLst>
            <pc:docMk/>
            <pc:sldMk cId="3183321151" sldId="3252"/>
            <ac:spMk id="2" creationId="{11B24C84-E7EB-AB43-AFED-744FE5EE9CA3}"/>
          </ac:spMkLst>
        </pc:spChg>
        <pc:spChg chg="mod ord">
          <ac:chgData name="Khatti, Abhishek" userId="f0e281b5-9d96-4465-955f-8316758a977f" providerId="ADAL" clId="{1BC9E37B-210A-47F5-B523-CC291B847D71}" dt="2021-03-25T17:44:00.124" v="2815" actId="6264"/>
          <ac:spMkLst>
            <pc:docMk/>
            <pc:sldMk cId="3183321151" sldId="3252"/>
            <ac:spMk id="3" creationId="{B268E1D8-C71F-A747-8FEB-9347307B4F47}"/>
          </ac:spMkLst>
        </pc:spChg>
        <pc:spChg chg="mod ord">
          <ac:chgData name="Khatti, Abhishek" userId="f0e281b5-9d96-4465-955f-8316758a977f" providerId="ADAL" clId="{1BC9E37B-210A-47F5-B523-CC291B847D71}" dt="2021-03-25T17:44:00.124" v="2815" actId="6264"/>
          <ac:spMkLst>
            <pc:docMk/>
            <pc:sldMk cId="3183321151" sldId="3252"/>
            <ac:spMk id="5" creationId="{7188B9EE-9AEF-9A4A-A95C-66BEBBC012DA}"/>
          </ac:spMkLst>
        </pc:spChg>
        <pc:spChg chg="del mod">
          <ac:chgData name="Khatti, Abhishek" userId="f0e281b5-9d96-4465-955f-8316758a977f" providerId="ADAL" clId="{1BC9E37B-210A-47F5-B523-CC291B847D71}" dt="2021-03-25T17:32:29.410" v="2215" actId="26606"/>
          <ac:spMkLst>
            <pc:docMk/>
            <pc:sldMk cId="3183321151" sldId="3252"/>
            <ac:spMk id="6" creationId="{757F36D1-6408-4F6E-9EC1-93327B3FEF8B}"/>
          </ac:spMkLst>
        </pc:spChg>
        <pc:spChg chg="add del mod">
          <ac:chgData name="Khatti, Abhishek" userId="f0e281b5-9d96-4465-955f-8316758a977f" providerId="ADAL" clId="{1BC9E37B-210A-47F5-B523-CC291B847D71}" dt="2021-03-25T17:40:18.527" v="2786" actId="26606"/>
          <ac:spMkLst>
            <pc:docMk/>
            <pc:sldMk cId="3183321151" sldId="3252"/>
            <ac:spMk id="12" creationId="{AC925F97-90AB-41F0-90B7-24E60FB929B2}"/>
          </ac:spMkLst>
        </pc:spChg>
        <pc:spChg chg="add del mod">
          <ac:chgData name="Khatti, Abhishek" userId="f0e281b5-9d96-4465-955f-8316758a977f" providerId="ADAL" clId="{1BC9E37B-210A-47F5-B523-CC291B847D71}" dt="2021-03-25T17:40:26.807" v="2788" actId="26606"/>
          <ac:spMkLst>
            <pc:docMk/>
            <pc:sldMk cId="3183321151" sldId="3252"/>
            <ac:spMk id="14" creationId="{B828E327-E4AE-4AEF-98DA-74D6A9C87CBD}"/>
          </ac:spMkLst>
        </pc:spChg>
        <pc:spChg chg="add del mod">
          <ac:chgData name="Khatti, Abhishek" userId="f0e281b5-9d96-4465-955f-8316758a977f" providerId="ADAL" clId="{1BC9E37B-210A-47F5-B523-CC291B847D71}" dt="2021-03-25T17:41:51.750" v="2799" actId="478"/>
          <ac:spMkLst>
            <pc:docMk/>
            <pc:sldMk cId="3183321151" sldId="3252"/>
            <ac:spMk id="15" creationId="{BF4CDDC4-F327-4605-A62F-6BE76FE96031}"/>
          </ac:spMkLst>
        </pc:spChg>
        <pc:spChg chg="add del mod">
          <ac:chgData name="Khatti, Abhishek" userId="f0e281b5-9d96-4465-955f-8316758a977f" providerId="ADAL" clId="{1BC9E37B-210A-47F5-B523-CC291B847D71}" dt="2021-03-25T17:41:49.984" v="2798" actId="478"/>
          <ac:spMkLst>
            <pc:docMk/>
            <pc:sldMk cId="3183321151" sldId="3252"/>
            <ac:spMk id="16" creationId="{43BB5145-526A-4279-AEB6-53947500EE18}"/>
          </ac:spMkLst>
        </pc:spChg>
        <pc:spChg chg="add del mod">
          <ac:chgData name="Khatti, Abhishek" userId="f0e281b5-9d96-4465-955f-8316758a977f" providerId="ADAL" clId="{1BC9E37B-210A-47F5-B523-CC291B847D71}" dt="2021-03-25T17:40:50.041" v="2792"/>
          <ac:spMkLst>
            <pc:docMk/>
            <pc:sldMk cId="3183321151" sldId="3252"/>
            <ac:spMk id="17" creationId="{C867E5EC-3A14-4ECE-B1EF-B001C38A0D3E}"/>
          </ac:spMkLst>
        </pc:spChg>
        <pc:spChg chg="add del mod">
          <ac:chgData name="Khatti, Abhishek" userId="f0e281b5-9d96-4465-955f-8316758a977f" providerId="ADAL" clId="{1BC9E37B-210A-47F5-B523-CC291B847D71}" dt="2021-03-25T17:42:33.924" v="2805" actId="478"/>
          <ac:spMkLst>
            <pc:docMk/>
            <pc:sldMk cId="3183321151" sldId="3252"/>
            <ac:spMk id="22" creationId="{3BA861C7-CD36-4307-BF4B-F549EADA96D1}"/>
          </ac:spMkLst>
        </pc:spChg>
        <pc:spChg chg="add del mod">
          <ac:chgData name="Khatti, Abhishek" userId="f0e281b5-9d96-4465-955f-8316758a977f" providerId="ADAL" clId="{1BC9E37B-210A-47F5-B523-CC291B847D71}" dt="2021-03-25T17:44:00.124" v="2815" actId="6264"/>
          <ac:spMkLst>
            <pc:docMk/>
            <pc:sldMk cId="3183321151" sldId="3252"/>
            <ac:spMk id="25" creationId="{462C769D-C228-4CB5-983D-530DCD5DEA16}"/>
          </ac:spMkLst>
        </pc:spChg>
        <pc:spChg chg="add del mod">
          <ac:chgData name="Khatti, Abhishek" userId="f0e281b5-9d96-4465-955f-8316758a977f" providerId="ADAL" clId="{1BC9E37B-210A-47F5-B523-CC291B847D71}" dt="2021-03-25T17:44:00.124" v="2815" actId="6264"/>
          <ac:spMkLst>
            <pc:docMk/>
            <pc:sldMk cId="3183321151" sldId="3252"/>
            <ac:spMk id="26" creationId="{6C6E96AE-237B-44B3-B948-BDB55E214C9D}"/>
          </ac:spMkLst>
        </pc:spChg>
        <pc:spChg chg="add del mod">
          <ac:chgData name="Khatti, Abhishek" userId="f0e281b5-9d96-4465-955f-8316758a977f" providerId="ADAL" clId="{1BC9E37B-210A-47F5-B523-CC291B847D71}" dt="2021-03-25T17:44:00.124" v="2815" actId="6264"/>
          <ac:spMkLst>
            <pc:docMk/>
            <pc:sldMk cId="3183321151" sldId="3252"/>
            <ac:spMk id="27" creationId="{91719459-FF86-4D83-9DFA-77A7961FB6DC}"/>
          </ac:spMkLst>
        </pc:spChg>
        <pc:spChg chg="add del mod">
          <ac:chgData name="Khatti, Abhishek" userId="f0e281b5-9d96-4465-955f-8316758a977f" providerId="ADAL" clId="{1BC9E37B-210A-47F5-B523-CC291B847D71}" dt="2021-03-25T17:44:00.124" v="2815" actId="6264"/>
          <ac:spMkLst>
            <pc:docMk/>
            <pc:sldMk cId="3183321151" sldId="3252"/>
            <ac:spMk id="28" creationId="{2B32F98D-09EF-4595-A5D6-ADC2210ACF75}"/>
          </ac:spMkLst>
        </pc:spChg>
        <pc:spChg chg="add del mod ord">
          <ac:chgData name="Khatti, Abhishek" userId="f0e281b5-9d96-4465-955f-8316758a977f" providerId="ADAL" clId="{1BC9E37B-210A-47F5-B523-CC291B847D71}" dt="2021-03-25T17:45:35.511" v="2980" actId="478"/>
          <ac:spMkLst>
            <pc:docMk/>
            <pc:sldMk cId="3183321151" sldId="3252"/>
            <ac:spMk id="29" creationId="{AE6859B7-5DE0-450C-9603-18F2F9FDB76E}"/>
          </ac:spMkLst>
        </pc:spChg>
        <pc:spChg chg="add mod ord">
          <ac:chgData name="Khatti, Abhishek" userId="f0e281b5-9d96-4465-955f-8316758a977f" providerId="ADAL" clId="{1BC9E37B-210A-47F5-B523-CC291B847D71}" dt="2021-03-25T17:46:48.229" v="3033" actId="1076"/>
          <ac:spMkLst>
            <pc:docMk/>
            <pc:sldMk cId="3183321151" sldId="3252"/>
            <ac:spMk id="30" creationId="{4CE3ADD1-8E27-4AA9-9995-986A4BA9460A}"/>
          </ac:spMkLst>
        </pc:spChg>
        <pc:spChg chg="add del mod ord">
          <ac:chgData name="Khatti, Abhishek" userId="f0e281b5-9d96-4465-955f-8316758a977f" providerId="ADAL" clId="{1BC9E37B-210A-47F5-B523-CC291B847D71}" dt="2021-03-25T17:45:27.656" v="2979" actId="478"/>
          <ac:spMkLst>
            <pc:docMk/>
            <pc:sldMk cId="3183321151" sldId="3252"/>
            <ac:spMk id="31" creationId="{1FB18069-DB74-43E0-A11E-0EB08F037F69}"/>
          </ac:spMkLst>
        </pc:spChg>
        <pc:graphicFrameChg chg="add del mod">
          <ac:chgData name="Khatti, Abhishek" userId="f0e281b5-9d96-4465-955f-8316758a977f" providerId="ADAL" clId="{1BC9E37B-210A-47F5-B523-CC291B847D71}" dt="2021-03-25T17:38:12.138" v="2776" actId="478"/>
          <ac:graphicFrameMkLst>
            <pc:docMk/>
            <pc:sldMk cId="3183321151" sldId="3252"/>
            <ac:graphicFrameMk id="4" creationId="{A2A00A2C-5B6F-4E04-9E61-38647494C561}"/>
          </ac:graphicFrameMkLst>
        </pc:graphicFrameChg>
        <pc:graphicFrameChg chg="add mod ord modGraphic">
          <ac:chgData name="Khatti, Abhishek" userId="f0e281b5-9d96-4465-955f-8316758a977f" providerId="ADAL" clId="{1BC9E37B-210A-47F5-B523-CC291B847D71}" dt="2021-03-25T17:44:00.124" v="2815" actId="6264"/>
          <ac:graphicFrameMkLst>
            <pc:docMk/>
            <pc:sldMk cId="3183321151" sldId="3252"/>
            <ac:graphicFrameMk id="8" creationId="{70AAAFB2-2834-470A-ADF6-BB7D9D2CD01C}"/>
          </ac:graphicFrameMkLst>
        </pc:graphicFrameChg>
        <pc:picChg chg="add del mod">
          <ac:chgData name="Khatti, Abhishek" userId="f0e281b5-9d96-4465-955f-8316758a977f" providerId="ADAL" clId="{1BC9E37B-210A-47F5-B523-CC291B847D71}" dt="2021-03-25T17:39:39.018" v="2782" actId="21"/>
          <ac:picMkLst>
            <pc:docMk/>
            <pc:sldMk cId="3183321151" sldId="3252"/>
            <ac:picMk id="9" creationId="{88EB0276-5DEC-4BF2-892C-DF0C7747B5CE}"/>
          </ac:picMkLst>
        </pc:picChg>
        <pc:picChg chg="del">
          <ac:chgData name="Khatti, Abhishek" userId="f0e281b5-9d96-4465-955f-8316758a977f" providerId="ADAL" clId="{1BC9E37B-210A-47F5-B523-CC291B847D71}" dt="2021-03-25T17:08:44.255" v="2017" actId="478"/>
          <ac:picMkLst>
            <pc:docMk/>
            <pc:sldMk cId="3183321151" sldId="3252"/>
            <ac:picMk id="10" creationId="{94BA1E58-E3CB-46CD-AB8C-0C50483616BB}"/>
          </ac:picMkLst>
        </pc:picChg>
        <pc:picChg chg="del">
          <ac:chgData name="Khatti, Abhishek" userId="f0e281b5-9d96-4465-955f-8316758a977f" providerId="ADAL" clId="{1BC9E37B-210A-47F5-B523-CC291B847D71}" dt="2021-03-25T17:08:43.610" v="2016" actId="478"/>
          <ac:picMkLst>
            <pc:docMk/>
            <pc:sldMk cId="3183321151" sldId="3252"/>
            <ac:picMk id="11" creationId="{2C3590FF-BC10-4772-B78C-358FA49093A1}"/>
          </ac:picMkLst>
        </pc:picChg>
        <pc:picChg chg="add del mod">
          <ac:chgData name="Khatti, Abhishek" userId="f0e281b5-9d96-4465-955f-8316758a977f" providerId="ADAL" clId="{1BC9E37B-210A-47F5-B523-CC291B847D71}" dt="2021-03-25T17:39:39.018" v="2782" actId="21"/>
          <ac:picMkLst>
            <pc:docMk/>
            <pc:sldMk cId="3183321151" sldId="3252"/>
            <ac:picMk id="13" creationId="{1C8B0355-3A4A-46A1-95DF-75EA7D12431A}"/>
          </ac:picMkLst>
        </pc:picChg>
        <pc:picChg chg="add del mod">
          <ac:chgData name="Khatti, Abhishek" userId="f0e281b5-9d96-4465-955f-8316758a977f" providerId="ADAL" clId="{1BC9E37B-210A-47F5-B523-CC291B847D71}" dt="2021-03-25T17:40:33.304" v="2791"/>
          <ac:picMkLst>
            <pc:docMk/>
            <pc:sldMk cId="3183321151" sldId="3252"/>
            <ac:picMk id="19" creationId="{62211DE1-46DA-458C-9966-3E2A658D88C9}"/>
          </ac:picMkLst>
        </pc:picChg>
        <pc:picChg chg="add del mod">
          <ac:chgData name="Khatti, Abhishek" userId="f0e281b5-9d96-4465-955f-8316758a977f" providerId="ADAL" clId="{1BC9E37B-210A-47F5-B523-CC291B847D71}" dt="2021-03-25T17:42:15.901" v="2800" actId="478"/>
          <ac:picMkLst>
            <pc:docMk/>
            <pc:sldMk cId="3183321151" sldId="3252"/>
            <ac:picMk id="20" creationId="{579DD62D-1560-428A-99DC-8E20602B8CB4}"/>
          </ac:picMkLst>
        </pc:picChg>
        <pc:picChg chg="add del mod">
          <ac:chgData name="Khatti, Abhishek" userId="f0e281b5-9d96-4465-955f-8316758a977f" providerId="ADAL" clId="{1BC9E37B-210A-47F5-B523-CC291B847D71}" dt="2021-03-25T17:43:12.973" v="2810" actId="478"/>
          <ac:picMkLst>
            <pc:docMk/>
            <pc:sldMk cId="3183321151" sldId="3252"/>
            <ac:picMk id="21" creationId="{10EBC32A-7CC4-42BE-BB40-E376C7FCDB7D}"/>
          </ac:picMkLst>
        </pc:picChg>
        <pc:picChg chg="add del mod">
          <ac:chgData name="Khatti, Abhishek" userId="f0e281b5-9d96-4465-955f-8316758a977f" providerId="ADAL" clId="{1BC9E37B-210A-47F5-B523-CC291B847D71}" dt="2021-03-25T17:45:08.015" v="2974" actId="478"/>
          <ac:picMkLst>
            <pc:docMk/>
            <pc:sldMk cId="3183321151" sldId="3252"/>
            <ac:picMk id="24" creationId="{C373C07A-F5D4-45F6-BB0B-C540CFB76816}"/>
          </ac:picMkLst>
        </pc:picChg>
        <pc:picChg chg="add mod">
          <ac:chgData name="Khatti, Abhishek" userId="f0e281b5-9d96-4465-955f-8316758a977f" providerId="ADAL" clId="{1BC9E37B-210A-47F5-B523-CC291B847D71}" dt="2021-03-25T17:46:19.493" v="3010" actId="1036"/>
          <ac:picMkLst>
            <pc:docMk/>
            <pc:sldMk cId="3183321151" sldId="3252"/>
            <ac:picMk id="33" creationId="{258BB3CB-F8C5-42FE-B7AB-EDCE858FD7A4}"/>
          </ac:picMkLst>
        </pc:picChg>
        <pc:picChg chg="add del mod">
          <ac:chgData name="Khatti, Abhishek" userId="f0e281b5-9d96-4465-955f-8316758a977f" providerId="ADAL" clId="{1BC9E37B-210A-47F5-B523-CC291B847D71}" dt="2021-03-25T17:39:49.584" v="2784" actId="21"/>
          <ac:picMkLst>
            <pc:docMk/>
            <pc:sldMk cId="3183321151" sldId="3252"/>
            <ac:picMk id="1026" creationId="{A9775C69-C058-4391-BAFB-C4472562E75D}"/>
          </ac:picMkLst>
        </pc:picChg>
        <pc:picChg chg="add mod">
          <ac:chgData name="Khatti, Abhishek" userId="f0e281b5-9d96-4465-955f-8316758a977f" providerId="ADAL" clId="{1BC9E37B-210A-47F5-B523-CC291B847D71}" dt="2021-03-25T17:46:19.493" v="3010" actId="1036"/>
          <ac:picMkLst>
            <pc:docMk/>
            <pc:sldMk cId="3183321151" sldId="3252"/>
            <ac:picMk id="1028" creationId="{5D3373F8-3FBF-46DB-8152-92F66562D51C}"/>
          </ac:picMkLst>
        </pc:picChg>
      </pc:sldChg>
      <pc:sldChg chg="addSp delSp modSp add del mod">
        <pc:chgData name="Khatti, Abhishek" userId="f0e281b5-9d96-4465-955f-8316758a977f" providerId="ADAL" clId="{1BC9E37B-210A-47F5-B523-CC291B847D71}" dt="2021-03-25T18:09:45.672" v="3864" actId="47"/>
        <pc:sldMkLst>
          <pc:docMk/>
          <pc:sldMk cId="2413786541" sldId="3253"/>
        </pc:sldMkLst>
        <pc:spChg chg="mod">
          <ac:chgData name="Khatti, Abhishek" userId="f0e281b5-9d96-4465-955f-8316758a977f" providerId="ADAL" clId="{1BC9E37B-210A-47F5-B523-CC291B847D71}" dt="2021-03-25T17:49:43.170" v="3112" actId="20577"/>
          <ac:spMkLst>
            <pc:docMk/>
            <pc:sldMk cId="2413786541" sldId="3253"/>
            <ac:spMk id="3"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10"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11"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19"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20"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21"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22"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26"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27"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28"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29"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33" creationId="{00000000-0000-0000-0000-000000000000}"/>
          </ac:spMkLst>
        </pc:spChg>
        <pc:spChg chg="mod">
          <ac:chgData name="Khatti, Abhishek" userId="f0e281b5-9d96-4465-955f-8316758a977f" providerId="ADAL" clId="{1BC9E37B-210A-47F5-B523-CC291B847D71}" dt="2021-03-25T17:50:02.583" v="3114" actId="14100"/>
          <ac:spMkLst>
            <pc:docMk/>
            <pc:sldMk cId="2413786541" sldId="3253"/>
            <ac:spMk id="34"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35" creationId="{00000000-0000-0000-0000-000000000000}"/>
          </ac:spMkLst>
        </pc:spChg>
        <pc:spChg chg="mod">
          <ac:chgData name="Khatti, Abhishek" userId="f0e281b5-9d96-4465-955f-8316758a977f" providerId="ADAL" clId="{1BC9E37B-210A-47F5-B523-CC291B847D71}" dt="2021-03-25T17:49:00.079" v="3108" actId="14100"/>
          <ac:spMkLst>
            <pc:docMk/>
            <pc:sldMk cId="2413786541" sldId="3253"/>
            <ac:spMk id="36" creationId="{00000000-0000-0000-0000-000000000000}"/>
          </ac:spMkLst>
        </pc:spChg>
        <pc:spChg chg="mod">
          <ac:chgData name="Khatti, Abhishek" userId="f0e281b5-9d96-4465-955f-8316758a977f" providerId="ADAL" clId="{1BC9E37B-210A-47F5-B523-CC291B847D71}" dt="2021-03-25T17:48:35.133" v="3101"/>
          <ac:spMkLst>
            <pc:docMk/>
            <pc:sldMk cId="2413786541" sldId="3253"/>
            <ac:spMk id="38" creationId="{F2F2D65B-5D77-4706-B54A-6F7964F1C825}"/>
          </ac:spMkLst>
        </pc:spChg>
        <pc:spChg chg="mod">
          <ac:chgData name="Khatti, Abhishek" userId="f0e281b5-9d96-4465-955f-8316758a977f" providerId="ADAL" clId="{1BC9E37B-210A-47F5-B523-CC291B847D71}" dt="2021-03-25T17:48:35.133" v="3101"/>
          <ac:spMkLst>
            <pc:docMk/>
            <pc:sldMk cId="2413786541" sldId="3253"/>
            <ac:spMk id="39" creationId="{5A4B9D78-842D-4327-BD96-E838AE79111B}"/>
          </ac:spMkLst>
        </pc:spChg>
        <pc:spChg chg="add del mod">
          <ac:chgData name="Khatti, Abhishek" userId="f0e281b5-9d96-4465-955f-8316758a977f" providerId="ADAL" clId="{1BC9E37B-210A-47F5-B523-CC291B847D71}" dt="2021-03-25T17:48:40.216" v="3104"/>
          <ac:spMkLst>
            <pc:docMk/>
            <pc:sldMk cId="2413786541" sldId="3253"/>
            <ac:spMk id="40" creationId="{26F1AFA2-3084-47AD-862D-2920BE00A832}"/>
          </ac:spMkLst>
        </pc:spChg>
        <pc:spChg chg="add del mod">
          <ac:chgData name="Khatti, Abhishek" userId="f0e281b5-9d96-4465-955f-8316758a977f" providerId="ADAL" clId="{1BC9E37B-210A-47F5-B523-CC291B847D71}" dt="2021-03-25T17:48:40.216" v="3104"/>
          <ac:spMkLst>
            <pc:docMk/>
            <pc:sldMk cId="2413786541" sldId="3253"/>
            <ac:spMk id="41" creationId="{DA09CDA2-6471-4918-8C17-C4B12F83A810}"/>
          </ac:spMkLst>
        </pc:spChg>
        <pc:spChg chg="mod">
          <ac:chgData name="Khatti, Abhishek" userId="f0e281b5-9d96-4465-955f-8316758a977f" providerId="ADAL" clId="{1BC9E37B-210A-47F5-B523-CC291B847D71}" dt="2021-03-25T17:48:49.122" v="3105"/>
          <ac:spMkLst>
            <pc:docMk/>
            <pc:sldMk cId="2413786541" sldId="3253"/>
            <ac:spMk id="43" creationId="{FB6EE94B-4F2D-4E63-AF44-ABEEC8E4201C}"/>
          </ac:spMkLst>
        </pc:spChg>
        <pc:spChg chg="mod">
          <ac:chgData name="Khatti, Abhishek" userId="f0e281b5-9d96-4465-955f-8316758a977f" providerId="ADAL" clId="{1BC9E37B-210A-47F5-B523-CC291B847D71}" dt="2021-03-25T17:48:49.122" v="3105"/>
          <ac:spMkLst>
            <pc:docMk/>
            <pc:sldMk cId="2413786541" sldId="3253"/>
            <ac:spMk id="44" creationId="{2572F667-B393-45B1-A1C9-084252E55F6B}"/>
          </ac:spMkLst>
        </pc:spChg>
        <pc:spChg chg="add del mod">
          <ac:chgData name="Khatti, Abhishek" userId="f0e281b5-9d96-4465-955f-8316758a977f" providerId="ADAL" clId="{1BC9E37B-210A-47F5-B523-CC291B847D71}" dt="2021-03-25T17:48:51.949" v="3106"/>
          <ac:spMkLst>
            <pc:docMk/>
            <pc:sldMk cId="2413786541" sldId="3253"/>
            <ac:spMk id="45" creationId="{D637138A-A4BC-4243-8993-E8B110E4C456}"/>
          </ac:spMkLst>
        </pc:spChg>
        <pc:spChg chg="add del mod">
          <ac:chgData name="Khatti, Abhishek" userId="f0e281b5-9d96-4465-955f-8316758a977f" providerId="ADAL" clId="{1BC9E37B-210A-47F5-B523-CC291B847D71}" dt="2021-03-25T17:48:51.949" v="3106"/>
          <ac:spMkLst>
            <pc:docMk/>
            <pc:sldMk cId="2413786541" sldId="3253"/>
            <ac:spMk id="46" creationId="{621B92BB-E558-421B-BB77-525B2B2E00E7}"/>
          </ac:spMkLst>
        </pc:spChg>
        <pc:spChg chg="add del mod">
          <ac:chgData name="Khatti, Abhishek" userId="f0e281b5-9d96-4465-955f-8316758a977f" providerId="ADAL" clId="{1BC9E37B-210A-47F5-B523-CC291B847D71}" dt="2021-03-25T17:48:51.949" v="3106"/>
          <ac:spMkLst>
            <pc:docMk/>
            <pc:sldMk cId="2413786541" sldId="3253"/>
            <ac:spMk id="47" creationId="{7857B56F-BDBD-45A0-B812-EA63E2BF17F3}"/>
          </ac:spMkLst>
        </pc:spChg>
        <pc:spChg chg="add del mod">
          <ac:chgData name="Khatti, Abhishek" userId="f0e281b5-9d96-4465-955f-8316758a977f" providerId="ADAL" clId="{1BC9E37B-210A-47F5-B523-CC291B847D71}" dt="2021-03-25T17:48:51.949" v="3106"/>
          <ac:spMkLst>
            <pc:docMk/>
            <pc:sldMk cId="2413786541" sldId="3253"/>
            <ac:spMk id="48" creationId="{2C055A7E-8278-4008-839E-A52D61DC4574}"/>
          </ac:spMkLst>
        </pc:spChg>
        <pc:grpChg chg="mod">
          <ac:chgData name="Khatti, Abhishek" userId="f0e281b5-9d96-4465-955f-8316758a977f" providerId="ADAL" clId="{1BC9E37B-210A-47F5-B523-CC291B847D71}" dt="2021-03-25T17:50:02.583" v="3114" actId="14100"/>
          <ac:grpSpMkLst>
            <pc:docMk/>
            <pc:sldMk cId="2413786541" sldId="3253"/>
            <ac:grpSpMk id="7" creationId="{00000000-0000-0000-0000-000000000000}"/>
          </ac:grpSpMkLst>
        </pc:grpChg>
        <pc:grpChg chg="mod">
          <ac:chgData name="Khatti, Abhishek" userId="f0e281b5-9d96-4465-955f-8316758a977f" providerId="ADAL" clId="{1BC9E37B-210A-47F5-B523-CC291B847D71}" dt="2021-03-25T17:50:02.583" v="3114" actId="14100"/>
          <ac:grpSpMkLst>
            <pc:docMk/>
            <pc:sldMk cId="2413786541" sldId="3253"/>
            <ac:grpSpMk id="16" creationId="{00000000-0000-0000-0000-000000000000}"/>
          </ac:grpSpMkLst>
        </pc:grpChg>
        <pc:grpChg chg="mod">
          <ac:chgData name="Khatti, Abhishek" userId="f0e281b5-9d96-4465-955f-8316758a977f" providerId="ADAL" clId="{1BC9E37B-210A-47F5-B523-CC291B847D71}" dt="2021-03-25T17:50:02.583" v="3114" actId="14100"/>
          <ac:grpSpMkLst>
            <pc:docMk/>
            <pc:sldMk cId="2413786541" sldId="3253"/>
            <ac:grpSpMk id="23" creationId="{00000000-0000-0000-0000-000000000000}"/>
          </ac:grpSpMkLst>
        </pc:grpChg>
        <pc:grpChg chg="mod">
          <ac:chgData name="Khatti, Abhishek" userId="f0e281b5-9d96-4465-955f-8316758a977f" providerId="ADAL" clId="{1BC9E37B-210A-47F5-B523-CC291B847D71}" dt="2021-03-25T17:50:02.583" v="3114" actId="14100"/>
          <ac:grpSpMkLst>
            <pc:docMk/>
            <pc:sldMk cId="2413786541" sldId="3253"/>
            <ac:grpSpMk id="30" creationId="{00000000-0000-0000-0000-000000000000}"/>
          </ac:grpSpMkLst>
        </pc:grpChg>
        <pc:grpChg chg="add del mod">
          <ac:chgData name="Khatti, Abhishek" userId="f0e281b5-9d96-4465-955f-8316758a977f" providerId="ADAL" clId="{1BC9E37B-210A-47F5-B523-CC291B847D71}" dt="2021-03-25T17:48:40.216" v="3104"/>
          <ac:grpSpMkLst>
            <pc:docMk/>
            <pc:sldMk cId="2413786541" sldId="3253"/>
            <ac:grpSpMk id="37" creationId="{546A06CE-0586-43FD-9E4D-2948698799DD}"/>
          </ac:grpSpMkLst>
        </pc:grpChg>
        <pc:grpChg chg="add del mod">
          <ac:chgData name="Khatti, Abhishek" userId="f0e281b5-9d96-4465-955f-8316758a977f" providerId="ADAL" clId="{1BC9E37B-210A-47F5-B523-CC291B847D71}" dt="2021-03-25T17:48:51.949" v="3106"/>
          <ac:grpSpMkLst>
            <pc:docMk/>
            <pc:sldMk cId="2413786541" sldId="3253"/>
            <ac:grpSpMk id="42" creationId="{08FC6E9D-A93D-4BB0-8B76-8472C8E2EF24}"/>
          </ac:grpSpMkLst>
        </pc:grpChg>
      </pc:sldChg>
      <pc:sldChg chg="addSp delSp modSp add mod modNotesTx">
        <pc:chgData name="Khatti, Abhishek" userId="f0e281b5-9d96-4465-955f-8316758a977f" providerId="ADAL" clId="{1BC9E37B-210A-47F5-B523-CC291B847D71}" dt="2021-03-25T20:09:48.816" v="7215" actId="114"/>
        <pc:sldMkLst>
          <pc:docMk/>
          <pc:sldMk cId="1724353754" sldId="3254"/>
        </pc:sldMkLst>
        <pc:spChg chg="mod">
          <ac:chgData name="Khatti, Abhishek" userId="f0e281b5-9d96-4465-955f-8316758a977f" providerId="ADAL" clId="{1BC9E37B-210A-47F5-B523-CC291B847D71}" dt="2021-03-25T17:50:36.524" v="3116"/>
          <ac:spMkLst>
            <pc:docMk/>
            <pc:sldMk cId="1724353754" sldId="3254"/>
            <ac:spMk id="3" creationId="{00000000-0000-0000-0000-000000000000}"/>
          </ac:spMkLst>
        </pc:spChg>
        <pc:spChg chg="del mod">
          <ac:chgData name="Khatti, Abhishek" userId="f0e281b5-9d96-4465-955f-8316758a977f" providerId="ADAL" clId="{1BC9E37B-210A-47F5-B523-CC291B847D71}" dt="2021-03-25T17:51:28.781" v="3225" actId="478"/>
          <ac:spMkLst>
            <pc:docMk/>
            <pc:sldMk cId="1724353754" sldId="3254"/>
            <ac:spMk id="29" creationId="{430BD4E5-EB16-DB41-802A-A1401D8509EC}"/>
          </ac:spMkLst>
        </pc:spChg>
        <pc:spChg chg="add mod">
          <ac:chgData name="Khatti, Abhishek" userId="f0e281b5-9d96-4465-955f-8316758a977f" providerId="ADAL" clId="{1BC9E37B-210A-47F5-B523-CC291B847D71}" dt="2021-03-25T17:52:27.128" v="3281" actId="1038"/>
          <ac:spMkLst>
            <pc:docMk/>
            <pc:sldMk cId="1724353754" sldId="3254"/>
            <ac:spMk id="30" creationId="{6C9B2970-96D5-4FB2-AF40-68C7DAB38E54}"/>
          </ac:spMkLst>
        </pc:spChg>
        <pc:spChg chg="add del mod">
          <ac:chgData name="Khatti, Abhishek" userId="f0e281b5-9d96-4465-955f-8316758a977f" providerId="ADAL" clId="{1BC9E37B-210A-47F5-B523-CC291B847D71}" dt="2021-03-25T18:02:18.029" v="3626" actId="478"/>
          <ac:spMkLst>
            <pc:docMk/>
            <pc:sldMk cId="1724353754" sldId="3254"/>
            <ac:spMk id="31" creationId="{47B411B9-DF36-4E96-9142-11E4230F9889}"/>
          </ac:spMkLst>
        </pc:spChg>
        <pc:spChg chg="add mod ord">
          <ac:chgData name="Khatti, Abhishek" userId="f0e281b5-9d96-4465-955f-8316758a977f" providerId="ADAL" clId="{1BC9E37B-210A-47F5-B523-CC291B847D71}" dt="2021-03-25T18:03:47.592" v="3759" actId="1037"/>
          <ac:spMkLst>
            <pc:docMk/>
            <pc:sldMk cId="1724353754" sldId="3254"/>
            <ac:spMk id="32" creationId="{08DDF399-90D3-4CB4-B2AF-EB35B9C89096}"/>
          </ac:spMkLst>
        </pc:spChg>
        <pc:spChg chg="add mod">
          <ac:chgData name="Khatti, Abhishek" userId="f0e281b5-9d96-4465-955f-8316758a977f" providerId="ADAL" clId="{1BC9E37B-210A-47F5-B523-CC291B847D71}" dt="2021-03-25T17:53:16.028" v="3311" actId="1037"/>
          <ac:spMkLst>
            <pc:docMk/>
            <pc:sldMk cId="1724353754" sldId="3254"/>
            <ac:spMk id="33" creationId="{BD32A000-2EA4-422D-89BF-F2C733C8FAC9}"/>
          </ac:spMkLst>
        </pc:spChg>
        <pc:spChg chg="add del mod">
          <ac:chgData name="Khatti, Abhishek" userId="f0e281b5-9d96-4465-955f-8316758a977f" providerId="ADAL" clId="{1BC9E37B-210A-47F5-B523-CC291B847D71}" dt="2021-03-25T17:53:59.696" v="3318"/>
          <ac:spMkLst>
            <pc:docMk/>
            <pc:sldMk cId="1724353754" sldId="3254"/>
            <ac:spMk id="34" creationId="{5339EA35-7EDC-46F7-B81A-8BF73DE3A285}"/>
          </ac:spMkLst>
        </pc:spChg>
        <pc:spChg chg="add mod">
          <ac:chgData name="Khatti, Abhishek" userId="f0e281b5-9d96-4465-955f-8316758a977f" providerId="ADAL" clId="{1BC9E37B-210A-47F5-B523-CC291B847D71}" dt="2021-03-25T17:56:37.307" v="3434" actId="114"/>
          <ac:spMkLst>
            <pc:docMk/>
            <pc:sldMk cId="1724353754" sldId="3254"/>
            <ac:spMk id="36" creationId="{2AA2F3CE-CC95-49CE-8B7B-1D43E178FA25}"/>
          </ac:spMkLst>
        </pc:spChg>
        <pc:spChg chg="add mod">
          <ac:chgData name="Khatti, Abhishek" userId="f0e281b5-9d96-4465-955f-8316758a977f" providerId="ADAL" clId="{1BC9E37B-210A-47F5-B523-CC291B847D71}" dt="2021-03-25T18:03:03.630" v="3668" actId="1037"/>
          <ac:spMkLst>
            <pc:docMk/>
            <pc:sldMk cId="1724353754" sldId="3254"/>
            <ac:spMk id="37" creationId="{98FAB2E5-0944-4923-950B-36EA3FFB7E6F}"/>
          </ac:spMkLst>
        </pc:spChg>
        <pc:spChg chg="add mod">
          <ac:chgData name="Khatti, Abhishek" userId="f0e281b5-9d96-4465-955f-8316758a977f" providerId="ADAL" clId="{1BC9E37B-210A-47F5-B523-CC291B847D71}" dt="2021-03-25T18:09:30.919" v="3863" actId="1076"/>
          <ac:spMkLst>
            <pc:docMk/>
            <pc:sldMk cId="1724353754" sldId="3254"/>
            <ac:spMk id="43" creationId="{3AF5AE7F-2E9A-4C91-A302-0B821CF8CD72}"/>
          </ac:spMkLst>
        </pc:spChg>
        <pc:spChg chg="mod">
          <ac:chgData name="Khatti, Abhishek" userId="f0e281b5-9d96-4465-955f-8316758a977f" providerId="ADAL" clId="{1BC9E37B-210A-47F5-B523-CC291B847D71}" dt="2021-03-25T17:52:27.128" v="3281" actId="1038"/>
          <ac:spMkLst>
            <pc:docMk/>
            <pc:sldMk cId="1724353754" sldId="3254"/>
            <ac:spMk id="56" creationId="{00000000-0000-0000-0000-000000000000}"/>
          </ac:spMkLst>
        </pc:spChg>
        <pc:spChg chg="mod">
          <ac:chgData name="Khatti, Abhishek" userId="f0e281b5-9d96-4465-955f-8316758a977f" providerId="ADAL" clId="{1BC9E37B-210A-47F5-B523-CC291B847D71}" dt="2021-03-25T17:53:29.862" v="3312" actId="14100"/>
          <ac:spMkLst>
            <pc:docMk/>
            <pc:sldMk cId="1724353754" sldId="3254"/>
            <ac:spMk id="57" creationId="{00000000-0000-0000-0000-000000000000}"/>
          </ac:spMkLst>
        </pc:spChg>
        <pc:spChg chg="mod">
          <ac:chgData name="Khatti, Abhishek" userId="f0e281b5-9d96-4465-955f-8316758a977f" providerId="ADAL" clId="{1BC9E37B-210A-47F5-B523-CC291B847D71}" dt="2021-03-25T17:53:46.761" v="3316" actId="1076"/>
          <ac:spMkLst>
            <pc:docMk/>
            <pc:sldMk cId="1724353754" sldId="3254"/>
            <ac:spMk id="58"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59" creationId="{00000000-0000-0000-0000-000000000000}"/>
          </ac:spMkLst>
        </pc:spChg>
        <pc:spChg chg="mod">
          <ac:chgData name="Khatti, Abhishek" userId="f0e281b5-9d96-4465-955f-8316758a977f" providerId="ADAL" clId="{1BC9E37B-210A-47F5-B523-CC291B847D71}" dt="2021-03-25T17:57:00.816" v="3435" actId="14100"/>
          <ac:spMkLst>
            <pc:docMk/>
            <pc:sldMk cId="1724353754" sldId="3254"/>
            <ac:spMk id="60" creationId="{00000000-0000-0000-0000-000000000000}"/>
          </ac:spMkLst>
        </pc:spChg>
        <pc:spChg chg="mod">
          <ac:chgData name="Khatti, Abhishek" userId="f0e281b5-9d96-4465-955f-8316758a977f" providerId="ADAL" clId="{1BC9E37B-210A-47F5-B523-CC291B847D71}" dt="2021-03-25T18:00:51.468" v="3539" actId="1037"/>
          <ac:spMkLst>
            <pc:docMk/>
            <pc:sldMk cId="1724353754" sldId="3254"/>
            <ac:spMk id="61"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62" creationId="{00000000-0000-0000-0000-000000000000}"/>
          </ac:spMkLst>
        </pc:spChg>
        <pc:spChg chg="mod">
          <ac:chgData name="Khatti, Abhishek" userId="f0e281b5-9d96-4465-955f-8316758a977f" providerId="ADAL" clId="{1BC9E37B-210A-47F5-B523-CC291B847D71}" dt="2021-03-25T18:00:16.436" v="3464" actId="14100"/>
          <ac:spMkLst>
            <pc:docMk/>
            <pc:sldMk cId="1724353754" sldId="3254"/>
            <ac:spMk id="63" creationId="{00000000-0000-0000-0000-000000000000}"/>
          </ac:spMkLst>
        </pc:spChg>
        <pc:spChg chg="mod">
          <ac:chgData name="Khatti, Abhishek" userId="f0e281b5-9d96-4465-955f-8316758a977f" providerId="ADAL" clId="{1BC9E37B-210A-47F5-B523-CC291B847D71}" dt="2021-03-25T18:01:00.652" v="3560" actId="1038"/>
          <ac:spMkLst>
            <pc:docMk/>
            <pc:sldMk cId="1724353754" sldId="3254"/>
            <ac:spMk id="64"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65" creationId="{00000000-0000-0000-0000-000000000000}"/>
          </ac:spMkLst>
        </pc:spChg>
        <pc:spChg chg="mod">
          <ac:chgData name="Khatti, Abhishek" userId="f0e281b5-9d96-4465-955f-8316758a977f" providerId="ADAL" clId="{1BC9E37B-210A-47F5-B523-CC291B847D71}" dt="2021-03-25T18:01:14.996" v="3561" actId="14100"/>
          <ac:spMkLst>
            <pc:docMk/>
            <pc:sldMk cId="1724353754" sldId="3254"/>
            <ac:spMk id="66" creationId="{00000000-0000-0000-0000-000000000000}"/>
          </ac:spMkLst>
        </pc:spChg>
        <pc:spChg chg="mod">
          <ac:chgData name="Khatti, Abhishek" userId="f0e281b5-9d96-4465-955f-8316758a977f" providerId="ADAL" clId="{1BC9E37B-210A-47F5-B523-CC291B847D71}" dt="2021-03-25T18:02:05.927" v="3624" actId="1038"/>
          <ac:spMkLst>
            <pc:docMk/>
            <pc:sldMk cId="1724353754" sldId="3254"/>
            <ac:spMk id="67"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68" creationId="{00000000-0000-0000-0000-000000000000}"/>
          </ac:spMkLst>
        </pc:spChg>
        <pc:spChg chg="mod">
          <ac:chgData name="Khatti, Abhishek" userId="f0e281b5-9d96-4465-955f-8316758a977f" providerId="ADAL" clId="{1BC9E37B-210A-47F5-B523-CC291B847D71}" dt="2021-03-25T18:01:59.942" v="3623" actId="14100"/>
          <ac:spMkLst>
            <pc:docMk/>
            <pc:sldMk cId="1724353754" sldId="3254"/>
            <ac:spMk id="69" creationId="{00000000-0000-0000-0000-000000000000}"/>
          </ac:spMkLst>
        </pc:spChg>
        <pc:spChg chg="mod">
          <ac:chgData name="Khatti, Abhishek" userId="f0e281b5-9d96-4465-955f-8316758a977f" providerId="ADAL" clId="{1BC9E37B-210A-47F5-B523-CC291B847D71}" dt="2021-03-25T18:01:47.693" v="3622" actId="1037"/>
          <ac:spMkLst>
            <pc:docMk/>
            <pc:sldMk cId="1724353754" sldId="3254"/>
            <ac:spMk id="70" creationId="{00000000-0000-0000-0000-000000000000}"/>
          </ac:spMkLst>
        </pc:spChg>
        <pc:spChg chg="mod">
          <ac:chgData name="Khatti, Abhishek" userId="f0e281b5-9d96-4465-955f-8316758a977f" providerId="ADAL" clId="{1BC9E37B-210A-47F5-B523-CC291B847D71}" dt="2021-03-25T17:53:16.028" v="3311" actId="1037"/>
          <ac:spMkLst>
            <pc:docMk/>
            <pc:sldMk cId="1724353754" sldId="3254"/>
            <ac:spMk id="71"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72" creationId="{00000000-0000-0000-0000-000000000000}"/>
          </ac:spMkLst>
        </pc:spChg>
        <pc:spChg chg="mod">
          <ac:chgData name="Khatti, Abhishek" userId="f0e281b5-9d96-4465-955f-8316758a977f" providerId="ADAL" clId="{1BC9E37B-210A-47F5-B523-CC291B847D71}" dt="2021-03-25T17:53:16.028" v="3311" actId="1037"/>
          <ac:spMkLst>
            <pc:docMk/>
            <pc:sldMk cId="1724353754" sldId="3254"/>
            <ac:spMk id="73" creationId="{00000000-0000-0000-0000-000000000000}"/>
          </ac:spMkLst>
        </pc:spChg>
        <pc:spChg chg="mod">
          <ac:chgData name="Khatti, Abhishek" userId="f0e281b5-9d96-4465-955f-8316758a977f" providerId="ADAL" clId="{1BC9E37B-210A-47F5-B523-CC291B847D71}" dt="2021-03-25T17:52:27.128" v="3281" actId="1038"/>
          <ac:spMkLst>
            <pc:docMk/>
            <pc:sldMk cId="1724353754" sldId="3254"/>
            <ac:spMk id="74" creationId="{00000000-0000-0000-0000-000000000000}"/>
          </ac:spMkLst>
        </pc:spChg>
        <pc:spChg chg="mod">
          <ac:chgData name="Khatti, Abhishek" userId="f0e281b5-9d96-4465-955f-8316758a977f" providerId="ADAL" clId="{1BC9E37B-210A-47F5-B523-CC291B847D71}" dt="2021-03-25T17:53:16.028" v="3311" actId="1037"/>
          <ac:spMkLst>
            <pc:docMk/>
            <pc:sldMk cId="1724353754" sldId="3254"/>
            <ac:spMk id="75" creationId="{00000000-0000-0000-0000-000000000000}"/>
          </ac:spMkLst>
        </pc:spChg>
        <pc:graphicFrameChg chg="del">
          <ac:chgData name="Khatti, Abhishek" userId="f0e281b5-9d96-4465-955f-8316758a977f" providerId="ADAL" clId="{1BC9E37B-210A-47F5-B523-CC291B847D71}" dt="2021-03-25T17:51:57.534" v="3233" actId="478"/>
          <ac:graphicFrameMkLst>
            <pc:docMk/>
            <pc:sldMk cId="1724353754" sldId="3254"/>
            <ac:graphicFrameMk id="27" creationId="{00000000-0000-0000-0000-000000000000}"/>
          </ac:graphicFrameMkLst>
        </pc:graphicFrameChg>
        <pc:graphicFrameChg chg="add del mod">
          <ac:chgData name="Khatti, Abhishek" userId="f0e281b5-9d96-4465-955f-8316758a977f" providerId="ADAL" clId="{1BC9E37B-210A-47F5-B523-CC291B847D71}" dt="2021-03-25T17:54:44.433" v="3320"/>
          <ac:graphicFrameMkLst>
            <pc:docMk/>
            <pc:sldMk cId="1724353754" sldId="3254"/>
            <ac:graphicFrameMk id="35" creationId="{140299FE-A7CA-44C0-88EE-21860737DCF8}"/>
          </ac:graphicFrameMkLst>
        </pc:graphicFrameChg>
        <pc:picChg chg="add del mod">
          <ac:chgData name="Khatti, Abhishek" userId="f0e281b5-9d96-4465-955f-8316758a977f" providerId="ADAL" clId="{1BC9E37B-210A-47F5-B523-CC291B847D71}" dt="2021-03-25T18:07:38.608" v="3762" actId="478"/>
          <ac:picMkLst>
            <pc:docMk/>
            <pc:sldMk cId="1724353754" sldId="3254"/>
            <ac:picMk id="8" creationId="{C57FE5E0-A3F3-4904-A0BC-898D17C947AB}"/>
          </ac:picMkLst>
        </pc:picChg>
        <pc:picChg chg="add mod">
          <ac:chgData name="Khatti, Abhishek" userId="f0e281b5-9d96-4465-955f-8316758a977f" providerId="ADAL" clId="{1BC9E37B-210A-47F5-B523-CC291B847D71}" dt="2021-03-25T18:09:30.919" v="3863" actId="1076"/>
          <ac:picMkLst>
            <pc:docMk/>
            <pc:sldMk cId="1724353754" sldId="3254"/>
            <ac:picMk id="10" creationId="{91D4B36D-0530-4122-B772-D9F27F648485}"/>
          </ac:picMkLst>
        </pc:picChg>
        <pc:cxnChg chg="mod">
          <ac:chgData name="Khatti, Abhishek" userId="f0e281b5-9d96-4465-955f-8316758a977f" providerId="ADAL" clId="{1BC9E37B-210A-47F5-B523-CC291B847D71}" dt="2021-03-25T18:03:42.900" v="3758" actId="14100"/>
          <ac:cxnSpMkLst>
            <pc:docMk/>
            <pc:sldMk cId="1724353754" sldId="3254"/>
            <ac:cxnSpMk id="55" creationId="{00000000-0000-0000-0000-000000000000}"/>
          </ac:cxnSpMkLst>
        </pc:cxnChg>
        <pc:cxnChg chg="mod">
          <ac:chgData name="Khatti, Abhishek" userId="f0e281b5-9d96-4465-955f-8316758a977f" providerId="ADAL" clId="{1BC9E37B-210A-47F5-B523-CC291B847D71}" dt="2021-03-25T17:52:27.128" v="3281" actId="1038"/>
          <ac:cxnSpMkLst>
            <pc:docMk/>
            <pc:sldMk cId="1724353754" sldId="3254"/>
            <ac:cxnSpMk id="76" creationId="{00000000-0000-0000-0000-000000000000}"/>
          </ac:cxnSpMkLst>
        </pc:cxnChg>
      </pc:sldChg>
      <pc:sldChg chg="addSp delSp modSp add mod modNotesTx">
        <pc:chgData name="Khatti, Abhishek" userId="f0e281b5-9d96-4465-955f-8316758a977f" providerId="ADAL" clId="{1BC9E37B-210A-47F5-B523-CC291B847D71}" dt="2021-03-25T18:28:59.345" v="4280" actId="22"/>
        <pc:sldMkLst>
          <pc:docMk/>
          <pc:sldMk cId="3124997433" sldId="3255"/>
        </pc:sldMkLst>
        <pc:spChg chg="mod">
          <ac:chgData name="Khatti, Abhishek" userId="f0e281b5-9d96-4465-955f-8316758a977f" providerId="ADAL" clId="{1BC9E37B-210A-47F5-B523-CC291B847D71}" dt="2021-03-25T18:11:25.058" v="3887" actId="20577"/>
          <ac:spMkLst>
            <pc:docMk/>
            <pc:sldMk cId="3124997433" sldId="3255"/>
            <ac:spMk id="5" creationId="{7188B9EE-9AEF-9A4A-A95C-66BEBBC012DA}"/>
          </ac:spMkLst>
        </pc:spChg>
        <pc:spChg chg="mod">
          <ac:chgData name="Khatti, Abhishek" userId="f0e281b5-9d96-4465-955f-8316758a977f" providerId="ADAL" clId="{1BC9E37B-210A-47F5-B523-CC291B847D71}" dt="2021-03-25T18:25:37.941" v="4238" actId="5793"/>
          <ac:spMkLst>
            <pc:docMk/>
            <pc:sldMk cId="3124997433" sldId="3255"/>
            <ac:spMk id="6" creationId="{757F36D1-6408-4F6E-9EC1-93327B3FEF8B}"/>
          </ac:spMkLst>
        </pc:spChg>
        <pc:spChg chg="add del">
          <ac:chgData name="Khatti, Abhishek" userId="f0e281b5-9d96-4465-955f-8316758a977f" providerId="ADAL" clId="{1BC9E37B-210A-47F5-B523-CC291B847D71}" dt="2021-03-25T18:28:59.345" v="4280" actId="22"/>
          <ac:spMkLst>
            <pc:docMk/>
            <pc:sldMk cId="3124997433" sldId="3255"/>
            <ac:spMk id="11" creationId="{1B647B02-19CF-4DDE-B179-E3DEB0E7ACFC}"/>
          </ac:spMkLst>
        </pc:spChg>
        <pc:picChg chg="add mod">
          <ac:chgData name="Khatti, Abhishek" userId="f0e281b5-9d96-4465-955f-8316758a977f" providerId="ADAL" clId="{1BC9E37B-210A-47F5-B523-CC291B847D71}" dt="2021-03-25T18:22:03.811" v="4236" actId="26606"/>
          <ac:picMkLst>
            <pc:docMk/>
            <pc:sldMk cId="3124997433" sldId="3255"/>
            <ac:picMk id="7" creationId="{8F75BD82-2DD2-4813-85FA-E813F3DFDDBE}"/>
          </ac:picMkLst>
        </pc:picChg>
        <pc:picChg chg="add del">
          <ac:chgData name="Khatti, Abhishek" userId="f0e281b5-9d96-4465-955f-8316758a977f" providerId="ADAL" clId="{1BC9E37B-210A-47F5-B523-CC291B847D71}" dt="2021-03-25T18:21:31.382" v="4232" actId="21"/>
          <ac:picMkLst>
            <pc:docMk/>
            <pc:sldMk cId="3124997433" sldId="3255"/>
            <ac:picMk id="2050" creationId="{ED767282-54F3-418F-B457-9EE8A939C7B6}"/>
          </ac:picMkLst>
        </pc:picChg>
        <pc:picChg chg="del">
          <ac:chgData name="Khatti, Abhishek" userId="f0e281b5-9d96-4465-955f-8316758a977f" providerId="ADAL" clId="{1BC9E37B-210A-47F5-B523-CC291B847D71}" dt="2021-03-25T18:21:25.657" v="4230" actId="478"/>
          <ac:picMkLst>
            <pc:docMk/>
            <pc:sldMk cId="3124997433" sldId="3255"/>
            <ac:picMk id="4098" creationId="{1ADF49E4-2E21-490B-9D56-C8AF96B3CF0C}"/>
          </ac:picMkLst>
        </pc:picChg>
      </pc:sldChg>
      <pc:sldChg chg="addSp delSp modSp add mod modClrScheme chgLayout">
        <pc:chgData name="Khatti, Abhishek" userId="f0e281b5-9d96-4465-955f-8316758a977f" providerId="ADAL" clId="{1BC9E37B-210A-47F5-B523-CC291B847D71}" dt="2021-03-25T18:56:57.803" v="6002" actId="20577"/>
        <pc:sldMkLst>
          <pc:docMk/>
          <pc:sldMk cId="2903306979" sldId="3256"/>
        </pc:sldMkLst>
        <pc:spChg chg="mod ord">
          <ac:chgData name="Khatti, Abhishek" userId="f0e281b5-9d96-4465-955f-8316758a977f" providerId="ADAL" clId="{1BC9E37B-210A-47F5-B523-CC291B847D71}" dt="2021-03-25T18:37:44.681" v="4921" actId="26606"/>
          <ac:spMkLst>
            <pc:docMk/>
            <pc:sldMk cId="2903306979" sldId="3256"/>
            <ac:spMk id="2" creationId="{11B24C84-E7EB-AB43-AFED-744FE5EE9CA3}"/>
          </ac:spMkLst>
        </pc:spChg>
        <pc:spChg chg="mod">
          <ac:chgData name="Khatti, Abhishek" userId="f0e281b5-9d96-4465-955f-8316758a977f" providerId="ADAL" clId="{1BC9E37B-210A-47F5-B523-CC291B847D71}" dt="2021-03-25T18:37:44.681" v="4921" actId="26606"/>
          <ac:spMkLst>
            <pc:docMk/>
            <pc:sldMk cId="2903306979" sldId="3256"/>
            <ac:spMk id="3" creationId="{B268E1D8-C71F-A747-8FEB-9347307B4F47}"/>
          </ac:spMkLst>
        </pc:spChg>
        <pc:spChg chg="mod">
          <ac:chgData name="Khatti, Abhishek" userId="f0e281b5-9d96-4465-955f-8316758a977f" providerId="ADAL" clId="{1BC9E37B-210A-47F5-B523-CC291B847D71}" dt="2021-03-25T18:56:57.803" v="6002" actId="20577"/>
          <ac:spMkLst>
            <pc:docMk/>
            <pc:sldMk cId="2903306979" sldId="3256"/>
            <ac:spMk id="5" creationId="{7188B9EE-9AEF-9A4A-A95C-66BEBBC012DA}"/>
          </ac:spMkLst>
        </pc:spChg>
        <pc:spChg chg="del mod">
          <ac:chgData name="Khatti, Abhishek" userId="f0e281b5-9d96-4465-955f-8316758a977f" providerId="ADAL" clId="{1BC9E37B-210A-47F5-B523-CC291B847D71}" dt="2021-03-25T18:35:29.743" v="4878" actId="26606"/>
          <ac:spMkLst>
            <pc:docMk/>
            <pc:sldMk cId="2903306979" sldId="3256"/>
            <ac:spMk id="6" creationId="{757F36D1-6408-4F6E-9EC1-93327B3FEF8B}"/>
          </ac:spMkLst>
        </pc:spChg>
        <pc:spChg chg="add del mod">
          <ac:chgData name="Khatti, Abhishek" userId="f0e281b5-9d96-4465-955f-8316758a977f" providerId="ADAL" clId="{1BC9E37B-210A-47F5-B523-CC291B847D71}" dt="2021-03-25T18:37:44.681" v="4921" actId="26606"/>
          <ac:spMkLst>
            <pc:docMk/>
            <pc:sldMk cId="2903306979" sldId="3256"/>
            <ac:spMk id="13" creationId="{E4C28A8A-1157-44CE-A28B-2B49C036030F}"/>
          </ac:spMkLst>
        </pc:spChg>
        <pc:graphicFrameChg chg="add mod modGraphic">
          <ac:chgData name="Khatti, Abhishek" userId="f0e281b5-9d96-4465-955f-8316758a977f" providerId="ADAL" clId="{1BC9E37B-210A-47F5-B523-CC291B847D71}" dt="2021-03-25T18:37:44.681" v="4921" actId="26606"/>
          <ac:graphicFrameMkLst>
            <pc:docMk/>
            <pc:sldMk cId="2903306979" sldId="3256"/>
            <ac:graphicFrameMk id="8" creationId="{CDC3311A-3E59-44C9-B6C7-2E6FA9963339}"/>
          </ac:graphicFrameMkLst>
        </pc:graphicFrameChg>
        <pc:picChg chg="del">
          <ac:chgData name="Khatti, Abhishek" userId="f0e281b5-9d96-4465-955f-8316758a977f" providerId="ADAL" clId="{1BC9E37B-210A-47F5-B523-CC291B847D71}" dt="2021-03-25T18:35:16.394" v="4877" actId="478"/>
          <ac:picMkLst>
            <pc:docMk/>
            <pc:sldMk cId="2903306979" sldId="3256"/>
            <ac:picMk id="7" creationId="{8F75BD82-2DD2-4813-85FA-E813F3DFDDBE}"/>
          </ac:picMkLst>
        </pc:picChg>
      </pc:sldChg>
      <pc:sldChg chg="addSp delSp modSp add mod modClrScheme chgLayout modNotesTx">
        <pc:chgData name="Khatti, Abhishek" userId="f0e281b5-9d96-4465-955f-8316758a977f" providerId="ADAL" clId="{1BC9E37B-210A-47F5-B523-CC291B847D71}" dt="2021-03-25T20:15:06.975" v="7954" actId="20577"/>
        <pc:sldMkLst>
          <pc:docMk/>
          <pc:sldMk cId="1594838761" sldId="3257"/>
        </pc:sldMkLst>
        <pc:spChg chg="mod ord">
          <ac:chgData name="Khatti, Abhishek" userId="f0e281b5-9d96-4465-955f-8316758a977f" providerId="ADAL" clId="{1BC9E37B-210A-47F5-B523-CC291B847D71}" dt="2021-03-25T18:47:27.666" v="5853" actId="26606"/>
          <ac:spMkLst>
            <pc:docMk/>
            <pc:sldMk cId="1594838761" sldId="3257"/>
            <ac:spMk id="2" creationId="{11B24C84-E7EB-AB43-AFED-744FE5EE9CA3}"/>
          </ac:spMkLst>
        </pc:spChg>
        <pc:spChg chg="mod">
          <ac:chgData name="Khatti, Abhishek" userId="f0e281b5-9d96-4465-955f-8316758a977f" providerId="ADAL" clId="{1BC9E37B-210A-47F5-B523-CC291B847D71}" dt="2021-03-25T18:47:27.666" v="5853" actId="26606"/>
          <ac:spMkLst>
            <pc:docMk/>
            <pc:sldMk cId="1594838761" sldId="3257"/>
            <ac:spMk id="3" creationId="{B268E1D8-C71F-A747-8FEB-9347307B4F47}"/>
          </ac:spMkLst>
        </pc:spChg>
        <pc:spChg chg="mod">
          <ac:chgData name="Khatti, Abhishek" userId="f0e281b5-9d96-4465-955f-8316758a977f" providerId="ADAL" clId="{1BC9E37B-210A-47F5-B523-CC291B847D71}" dt="2021-03-25T18:47:27.666" v="5853" actId="26606"/>
          <ac:spMkLst>
            <pc:docMk/>
            <pc:sldMk cId="1594838761" sldId="3257"/>
            <ac:spMk id="5" creationId="{7188B9EE-9AEF-9A4A-A95C-66BEBBC012DA}"/>
          </ac:spMkLst>
        </pc:spChg>
        <pc:spChg chg="add del mod">
          <ac:chgData name="Khatti, Abhishek" userId="f0e281b5-9d96-4465-955f-8316758a977f" providerId="ADAL" clId="{1BC9E37B-210A-47F5-B523-CC291B847D71}" dt="2021-03-25T18:48:41.373" v="5854" actId="478"/>
          <ac:spMkLst>
            <pc:docMk/>
            <pc:sldMk cId="1594838761" sldId="3257"/>
            <ac:spMk id="10" creationId="{158F06A2-0758-4366-B5F6-D77465279CAE}"/>
          </ac:spMkLst>
        </pc:spChg>
        <pc:spChg chg="add del mod">
          <ac:chgData name="Khatti, Abhishek" userId="f0e281b5-9d96-4465-955f-8316758a977f" providerId="ADAL" clId="{1BC9E37B-210A-47F5-B523-CC291B847D71}" dt="2021-03-25T18:45:31.545" v="5763" actId="26606"/>
          <ac:spMkLst>
            <pc:docMk/>
            <pc:sldMk cId="1594838761" sldId="3257"/>
            <ac:spMk id="13" creationId="{A6FE231D-FFFC-4AFB-8906-4F4F77558251}"/>
          </ac:spMkLst>
        </pc:spChg>
        <pc:spChg chg="add del mod">
          <ac:chgData name="Khatti, Abhishek" userId="f0e281b5-9d96-4465-955f-8316758a977f" providerId="ADAL" clId="{1BC9E37B-210A-47F5-B523-CC291B847D71}" dt="2021-03-25T18:45:26.103" v="5760" actId="26606"/>
          <ac:spMkLst>
            <pc:docMk/>
            <pc:sldMk cId="1594838761" sldId="3257"/>
            <ac:spMk id="18" creationId="{99C7CED0-6BBB-4898-8357-0F0258735BE8}"/>
          </ac:spMkLst>
        </pc:spChg>
        <pc:spChg chg="add del mod">
          <ac:chgData name="Khatti, Abhishek" userId="f0e281b5-9d96-4465-955f-8316758a977f" providerId="ADAL" clId="{1BC9E37B-210A-47F5-B523-CC291B847D71}" dt="2021-03-25T18:45:26.103" v="5760" actId="26606"/>
          <ac:spMkLst>
            <pc:docMk/>
            <pc:sldMk cId="1594838761" sldId="3257"/>
            <ac:spMk id="20" creationId="{5D71D851-6E17-4914-B080-BECDFB827907}"/>
          </ac:spMkLst>
        </pc:spChg>
        <pc:spChg chg="add del mod">
          <ac:chgData name="Khatti, Abhishek" userId="f0e281b5-9d96-4465-955f-8316758a977f" providerId="ADAL" clId="{1BC9E37B-210A-47F5-B523-CC291B847D71}" dt="2021-03-25T18:45:26.103" v="5760" actId="26606"/>
          <ac:spMkLst>
            <pc:docMk/>
            <pc:sldMk cId="1594838761" sldId="3257"/>
            <ac:spMk id="22" creationId="{E8AD5992-FEC3-470E-BB12-A240F8225C3E}"/>
          </ac:spMkLst>
        </pc:spChg>
        <pc:spChg chg="add del mod">
          <ac:chgData name="Khatti, Abhishek" userId="f0e281b5-9d96-4465-955f-8316758a977f" providerId="ADAL" clId="{1BC9E37B-210A-47F5-B523-CC291B847D71}" dt="2021-03-25T18:45:31.460" v="5762" actId="26606"/>
          <ac:spMkLst>
            <pc:docMk/>
            <pc:sldMk cId="1594838761" sldId="3257"/>
            <ac:spMk id="24" creationId="{E6F0F8B1-DE20-4357-9D6C-788279F6C6D9}"/>
          </ac:spMkLst>
        </pc:spChg>
        <pc:graphicFrameChg chg="mod modGraphic">
          <ac:chgData name="Khatti, Abhishek" userId="f0e281b5-9d96-4465-955f-8316758a977f" providerId="ADAL" clId="{1BC9E37B-210A-47F5-B523-CC291B847D71}" dt="2021-03-25T18:47:27.666" v="5853" actId="26606"/>
          <ac:graphicFrameMkLst>
            <pc:docMk/>
            <pc:sldMk cId="1594838761" sldId="3257"/>
            <ac:graphicFrameMk id="8" creationId="{CDC3311A-3E59-44C9-B6C7-2E6FA9963339}"/>
          </ac:graphicFrameMkLst>
        </pc:graphicFrameChg>
        <pc:picChg chg="add mod">
          <ac:chgData name="Khatti, Abhishek" userId="f0e281b5-9d96-4465-955f-8316758a977f" providerId="ADAL" clId="{1BC9E37B-210A-47F5-B523-CC291B847D71}" dt="2021-03-25T18:49:22.265" v="5866" actId="1037"/>
          <ac:picMkLst>
            <pc:docMk/>
            <pc:sldMk cId="1594838761" sldId="3257"/>
            <ac:picMk id="3074" creationId="{D114D380-8841-4254-878F-0FB994BA12F3}"/>
          </ac:picMkLst>
        </pc:picChg>
      </pc:sldChg>
      <pc:sldChg chg="modSp add del mod">
        <pc:chgData name="Khatti, Abhishek" userId="f0e281b5-9d96-4465-955f-8316758a977f" providerId="ADAL" clId="{1BC9E37B-210A-47F5-B523-CC291B847D71}" dt="2021-03-25T18:56:17.167" v="5978" actId="47"/>
        <pc:sldMkLst>
          <pc:docMk/>
          <pc:sldMk cId="183397138" sldId="3258"/>
        </pc:sldMkLst>
        <pc:spChg chg="mod">
          <ac:chgData name="Khatti, Abhishek" userId="f0e281b5-9d96-4465-955f-8316758a977f" providerId="ADAL" clId="{1BC9E37B-210A-47F5-B523-CC291B847D71}" dt="2021-03-25T18:50:55.936" v="5883" actId="20577"/>
          <ac:spMkLst>
            <pc:docMk/>
            <pc:sldMk cId="183397138" sldId="3258"/>
            <ac:spMk id="38" creationId="{04D96DB8-ABCC-4B49-8B38-B919ADAB5794}"/>
          </ac:spMkLst>
        </pc:spChg>
        <pc:spChg chg="mod">
          <ac:chgData name="Khatti, Abhishek" userId="f0e281b5-9d96-4465-955f-8316758a977f" providerId="ADAL" clId="{1BC9E37B-210A-47F5-B523-CC291B847D71}" dt="2021-03-25T18:51:46.823" v="5888" actId="27636"/>
          <ac:spMkLst>
            <pc:docMk/>
            <pc:sldMk cId="183397138" sldId="3258"/>
            <ac:spMk id="39" creationId="{57ECD630-2D86-034B-8070-8066158F3B14}"/>
          </ac:spMkLst>
        </pc:spChg>
      </pc:sldChg>
      <pc:sldChg chg="delSp modSp add mod">
        <pc:chgData name="Khatti, Abhishek" userId="f0e281b5-9d96-4465-955f-8316758a977f" providerId="ADAL" clId="{1BC9E37B-210A-47F5-B523-CC291B847D71}" dt="2021-03-25T18:52:40.217" v="5912" actId="20577"/>
        <pc:sldMkLst>
          <pc:docMk/>
          <pc:sldMk cId="23477829" sldId="3259"/>
        </pc:sldMkLst>
        <pc:spChg chg="mod">
          <ac:chgData name="Khatti, Abhishek" userId="f0e281b5-9d96-4465-955f-8316758a977f" providerId="ADAL" clId="{1BC9E37B-210A-47F5-B523-CC291B847D71}" dt="2021-03-25T18:52:40.217" v="5912" actId="20577"/>
          <ac:spMkLst>
            <pc:docMk/>
            <pc:sldMk cId="23477829" sldId="3259"/>
            <ac:spMk id="5" creationId="{7188B9EE-9AEF-9A4A-A95C-66BEBBC012DA}"/>
          </ac:spMkLst>
        </pc:spChg>
        <pc:spChg chg="mod">
          <ac:chgData name="Khatti, Abhishek" userId="f0e281b5-9d96-4465-955f-8316758a977f" providerId="ADAL" clId="{1BC9E37B-210A-47F5-B523-CC291B847D71}" dt="2021-03-25T18:52:26.767" v="5910" actId="20577"/>
          <ac:spMkLst>
            <pc:docMk/>
            <pc:sldMk cId="23477829" sldId="3259"/>
            <ac:spMk id="6" creationId="{757F36D1-6408-4F6E-9EC1-93327B3FEF8B}"/>
          </ac:spMkLst>
        </pc:spChg>
        <pc:picChg chg="del">
          <ac:chgData name="Khatti, Abhishek" userId="f0e281b5-9d96-4465-955f-8316758a977f" providerId="ADAL" clId="{1BC9E37B-210A-47F5-B523-CC291B847D71}" dt="2021-03-25T18:52:33.648" v="5911" actId="478"/>
          <ac:picMkLst>
            <pc:docMk/>
            <pc:sldMk cId="23477829" sldId="3259"/>
            <ac:picMk id="4098" creationId="{1ADF49E4-2E21-490B-9D56-C8AF96B3CF0C}"/>
          </ac:picMkLst>
        </pc:picChg>
      </pc:sldChg>
      <pc:sldChg chg="add del">
        <pc:chgData name="Khatti, Abhishek" userId="f0e281b5-9d96-4465-955f-8316758a977f" providerId="ADAL" clId="{1BC9E37B-210A-47F5-B523-CC291B847D71}" dt="2021-03-25T18:52:10.822" v="5906"/>
        <pc:sldMkLst>
          <pc:docMk/>
          <pc:sldMk cId="3159614454" sldId="3260"/>
        </pc:sldMkLst>
      </pc:sldChg>
      <pc:sldChg chg="addSp delSp modSp add mod">
        <pc:chgData name="Khatti, Abhishek" userId="f0e281b5-9d96-4465-955f-8316758a977f" providerId="ADAL" clId="{1BC9E37B-210A-47F5-B523-CC291B847D71}" dt="2021-03-25T18:55:53.856" v="5977" actId="27636"/>
        <pc:sldMkLst>
          <pc:docMk/>
          <pc:sldMk cId="4138101135" sldId="3260"/>
        </pc:sldMkLst>
        <pc:spChg chg="mod">
          <ac:chgData name="Khatti, Abhishek" userId="f0e281b5-9d96-4465-955f-8316758a977f" providerId="ADAL" clId="{1BC9E37B-210A-47F5-B523-CC291B847D71}" dt="2021-03-25T18:52:58.723" v="5925" actId="20577"/>
          <ac:spMkLst>
            <pc:docMk/>
            <pc:sldMk cId="4138101135" sldId="3260"/>
            <ac:spMk id="5" creationId="{7188B9EE-9AEF-9A4A-A95C-66BEBBC012DA}"/>
          </ac:spMkLst>
        </pc:spChg>
        <pc:spChg chg="mod">
          <ac:chgData name="Khatti, Abhishek" userId="f0e281b5-9d96-4465-955f-8316758a977f" providerId="ADAL" clId="{1BC9E37B-210A-47F5-B523-CC291B847D71}" dt="2021-03-25T18:55:11.607" v="5969" actId="27636"/>
          <ac:spMkLst>
            <pc:docMk/>
            <pc:sldMk cId="4138101135" sldId="3260"/>
            <ac:spMk id="6" creationId="{757F36D1-6408-4F6E-9EC1-93327B3FEF8B}"/>
          </ac:spMkLst>
        </pc:spChg>
        <pc:spChg chg="add del mod">
          <ac:chgData name="Khatti, Abhishek" userId="f0e281b5-9d96-4465-955f-8316758a977f" providerId="ADAL" clId="{1BC9E37B-210A-47F5-B523-CC291B847D71}" dt="2021-03-25T18:54:34.470" v="5958" actId="478"/>
          <ac:spMkLst>
            <pc:docMk/>
            <pc:sldMk cId="4138101135" sldId="3260"/>
            <ac:spMk id="7" creationId="{D7F8527E-ADAE-4638-A14B-5AAFEB3AE234}"/>
          </ac:spMkLst>
        </pc:spChg>
        <pc:spChg chg="add del mod">
          <ac:chgData name="Khatti, Abhishek" userId="f0e281b5-9d96-4465-955f-8316758a977f" providerId="ADAL" clId="{1BC9E37B-210A-47F5-B523-CC291B847D71}" dt="2021-03-25T18:55:53.856" v="5977" actId="27636"/>
          <ac:spMkLst>
            <pc:docMk/>
            <pc:sldMk cId="4138101135" sldId="3260"/>
            <ac:spMk id="8" creationId="{281A7CAC-9869-4231-8E4E-702E366D9957}"/>
          </ac:spMkLst>
        </pc:spChg>
        <pc:picChg chg="del">
          <ac:chgData name="Khatti, Abhishek" userId="f0e281b5-9d96-4465-955f-8316758a977f" providerId="ADAL" clId="{1BC9E37B-210A-47F5-B523-CC291B847D71}" dt="2021-03-25T18:53:01.244" v="5926" actId="478"/>
          <ac:picMkLst>
            <pc:docMk/>
            <pc:sldMk cId="4138101135" sldId="3260"/>
            <ac:picMk id="9" creationId="{4044ABDB-501E-47F6-9962-00F5240AC44B}"/>
          </ac:picMkLst>
        </pc:picChg>
      </pc:sldChg>
      <pc:sldChg chg="modSp add mod">
        <pc:chgData name="Khatti, Abhishek" userId="f0e281b5-9d96-4465-955f-8316758a977f" providerId="ADAL" clId="{1BC9E37B-210A-47F5-B523-CC291B847D71}" dt="2021-03-25T18:56:41.895" v="5990" actId="20577"/>
        <pc:sldMkLst>
          <pc:docMk/>
          <pc:sldMk cId="1343200363" sldId="3261"/>
        </pc:sldMkLst>
        <pc:spChg chg="mod">
          <ac:chgData name="Khatti, Abhishek" userId="f0e281b5-9d96-4465-955f-8316758a977f" providerId="ADAL" clId="{1BC9E37B-210A-47F5-B523-CC291B847D71}" dt="2021-03-25T18:56:41.895" v="5990" actId="20577"/>
          <ac:spMkLst>
            <pc:docMk/>
            <pc:sldMk cId="1343200363" sldId="3261"/>
            <ac:spMk id="2" creationId="{361E00CF-3E4F-6E4B-8BA4-DC6CACBB011B}"/>
          </ac:spMkLst>
        </pc:spChg>
      </pc:sldChg>
      <pc:sldChg chg="modSp add mod">
        <pc:chgData name="Khatti, Abhishek" userId="f0e281b5-9d96-4465-955f-8316758a977f" providerId="ADAL" clId="{1BC9E37B-210A-47F5-B523-CC291B847D71}" dt="2021-03-25T18:56:51.899" v="6001" actId="20577"/>
        <pc:sldMkLst>
          <pc:docMk/>
          <pc:sldMk cId="1745981561" sldId="3262"/>
        </pc:sldMkLst>
        <pc:spChg chg="mod">
          <ac:chgData name="Khatti, Abhishek" userId="f0e281b5-9d96-4465-955f-8316758a977f" providerId="ADAL" clId="{1BC9E37B-210A-47F5-B523-CC291B847D71}" dt="2021-03-25T18:56:51.899" v="6001" actId="20577"/>
          <ac:spMkLst>
            <pc:docMk/>
            <pc:sldMk cId="1745981561" sldId="3262"/>
            <ac:spMk id="2" creationId="{361E00CF-3E4F-6E4B-8BA4-DC6CACBB011B}"/>
          </ac:spMkLst>
        </pc:spChg>
      </pc:sldChg>
      <pc:sldChg chg="modSp add mod">
        <pc:chgData name="Khatti, Abhishek" userId="f0e281b5-9d96-4465-955f-8316758a977f" providerId="ADAL" clId="{1BC9E37B-210A-47F5-B523-CC291B847D71}" dt="2021-03-25T18:57:36.403" v="6062" actId="20577"/>
        <pc:sldMkLst>
          <pc:docMk/>
          <pc:sldMk cId="3234709832" sldId="3263"/>
        </pc:sldMkLst>
        <pc:spChg chg="mod">
          <ac:chgData name="Khatti, Abhishek" userId="f0e281b5-9d96-4465-955f-8316758a977f" providerId="ADAL" clId="{1BC9E37B-210A-47F5-B523-CC291B847D71}" dt="2021-03-25T18:57:36.403" v="6062" actId="20577"/>
          <ac:spMkLst>
            <pc:docMk/>
            <pc:sldMk cId="3234709832" sldId="3263"/>
            <ac:spMk id="2" creationId="{361E00CF-3E4F-6E4B-8BA4-DC6CACBB011B}"/>
          </ac:spMkLst>
        </pc:spChg>
      </pc:sldChg>
      <pc:sldMasterChg chg="delSldLayout">
        <pc:chgData name="Khatti, Abhishek" userId="f0e281b5-9d96-4465-955f-8316758a977f" providerId="ADAL" clId="{1BC9E37B-210A-47F5-B523-CC291B847D71}" dt="2021-03-25T18:56:17.167" v="5978" actId="47"/>
        <pc:sldMasterMkLst>
          <pc:docMk/>
          <pc:sldMasterMk cId="4181020150" sldId="2147484631"/>
        </pc:sldMasterMkLst>
        <pc:sldLayoutChg chg="del">
          <pc:chgData name="Khatti, Abhishek" userId="f0e281b5-9d96-4465-955f-8316758a977f" providerId="ADAL" clId="{1BC9E37B-210A-47F5-B523-CC291B847D71}" dt="2021-03-25T18:56:17.167" v="5978" actId="47"/>
          <pc:sldLayoutMkLst>
            <pc:docMk/>
            <pc:sldMasterMk cId="4181020150" sldId="2147484631"/>
            <pc:sldLayoutMk cId="3408994823" sldId="2147484714"/>
          </pc:sldLayoutMkLst>
        </pc:sldLayoutChg>
        <pc:sldLayoutChg chg="del">
          <pc:chgData name="Khatti, Abhishek" userId="f0e281b5-9d96-4465-955f-8316758a977f" providerId="ADAL" clId="{1BC9E37B-210A-47F5-B523-CC291B847D71}" dt="2021-03-25T18:56:17.167" v="5978" actId="47"/>
          <pc:sldLayoutMkLst>
            <pc:docMk/>
            <pc:sldMasterMk cId="4181020150" sldId="2147484631"/>
            <pc:sldLayoutMk cId="3046085221" sldId="2147484715"/>
          </pc:sldLayoutMkLst>
        </pc:sldLayoutChg>
        <pc:sldLayoutChg chg="del">
          <pc:chgData name="Khatti, Abhishek" userId="f0e281b5-9d96-4465-955f-8316758a977f" providerId="ADAL" clId="{1BC9E37B-210A-47F5-B523-CC291B847D71}" dt="2021-03-25T18:56:17.167" v="5978" actId="47"/>
          <pc:sldLayoutMkLst>
            <pc:docMk/>
            <pc:sldMasterMk cId="4181020150" sldId="2147484631"/>
            <pc:sldLayoutMk cId="3036066173" sldId="2147484719"/>
          </pc:sldLayoutMkLst>
        </pc:sldLayoutChg>
        <pc:sldLayoutChg chg="del">
          <pc:chgData name="Khatti, Abhishek" userId="f0e281b5-9d96-4465-955f-8316758a977f" providerId="ADAL" clId="{1BC9E37B-210A-47F5-B523-CC291B847D71}" dt="2021-03-25T18:56:17.167" v="5978" actId="47"/>
          <pc:sldLayoutMkLst>
            <pc:docMk/>
            <pc:sldMasterMk cId="4181020150" sldId="2147484631"/>
            <pc:sldLayoutMk cId="1733239052" sldId="2147484720"/>
          </pc:sldLayoutMkLst>
        </pc:sldLayoutChg>
      </pc:sldMasterChg>
    </pc:docChg>
  </pc:docChgLst>
  <pc:docChgLst>
    <pc:chgData name="Khatti, Abhishek" userId="f0e281b5-9d96-4465-955f-8316758a977f" providerId="ADAL" clId="{1A21D2D3-2A1F-4940-A800-E4EF915A0D77}"/>
    <pc:docChg chg="undo custSel addSld modSld">
      <pc:chgData name="Khatti, Abhishek" userId="f0e281b5-9d96-4465-955f-8316758a977f" providerId="ADAL" clId="{1A21D2D3-2A1F-4940-A800-E4EF915A0D77}" dt="2021-03-26T00:33:24.528" v="144" actId="27614"/>
      <pc:docMkLst>
        <pc:docMk/>
      </pc:docMkLst>
      <pc:sldChg chg="modNotesTx">
        <pc:chgData name="Khatti, Abhishek" userId="f0e281b5-9d96-4465-955f-8316758a977f" providerId="ADAL" clId="{1A21D2D3-2A1F-4940-A800-E4EF915A0D77}" dt="2021-03-25T22:00:38.621" v="9" actId="20577"/>
        <pc:sldMkLst>
          <pc:docMk/>
          <pc:sldMk cId="3472130633" sldId="3200"/>
        </pc:sldMkLst>
      </pc:sldChg>
      <pc:sldChg chg="modSp mod">
        <pc:chgData name="Khatti, Abhishek" userId="f0e281b5-9d96-4465-955f-8316758a977f" providerId="ADAL" clId="{1A21D2D3-2A1F-4940-A800-E4EF915A0D77}" dt="2021-03-26T00:02:37.531" v="21" actId="20577"/>
        <pc:sldMkLst>
          <pc:docMk/>
          <pc:sldMk cId="1694092352" sldId="3245"/>
        </pc:sldMkLst>
        <pc:spChg chg="mod">
          <ac:chgData name="Khatti, Abhishek" userId="f0e281b5-9d96-4465-955f-8316758a977f" providerId="ADAL" clId="{1A21D2D3-2A1F-4940-A800-E4EF915A0D77}" dt="2021-03-26T00:02:37.531" v="21" actId="20577"/>
          <ac:spMkLst>
            <pc:docMk/>
            <pc:sldMk cId="1694092352" sldId="3245"/>
            <ac:spMk id="6" creationId="{757F36D1-6408-4F6E-9EC1-93327B3FEF8B}"/>
          </ac:spMkLst>
        </pc:spChg>
      </pc:sldChg>
      <pc:sldChg chg="modSp mod">
        <pc:chgData name="Khatti, Abhishek" userId="f0e281b5-9d96-4465-955f-8316758a977f" providerId="ADAL" clId="{1A21D2D3-2A1F-4940-A800-E4EF915A0D77}" dt="2021-03-25T23:58:02.255" v="19" actId="20577"/>
        <pc:sldMkLst>
          <pc:docMk/>
          <pc:sldMk cId="23477829" sldId="3259"/>
        </pc:sldMkLst>
        <pc:spChg chg="mod">
          <ac:chgData name="Khatti, Abhishek" userId="f0e281b5-9d96-4465-955f-8316758a977f" providerId="ADAL" clId="{1A21D2D3-2A1F-4940-A800-E4EF915A0D77}" dt="2021-03-25T23:58:02.255" v="19" actId="20577"/>
          <ac:spMkLst>
            <pc:docMk/>
            <pc:sldMk cId="23477829" sldId="3259"/>
            <ac:spMk id="6" creationId="{757F36D1-6408-4F6E-9EC1-93327B3FEF8B}"/>
          </ac:spMkLst>
        </pc:spChg>
      </pc:sldChg>
      <pc:sldChg chg="addSp delSp modSp add mod modClrScheme chgLayout">
        <pc:chgData name="Khatti, Abhishek" userId="f0e281b5-9d96-4465-955f-8316758a977f" providerId="ADAL" clId="{1A21D2D3-2A1F-4940-A800-E4EF915A0D77}" dt="2021-03-26T00:33:24.528" v="144" actId="27614"/>
        <pc:sldMkLst>
          <pc:docMk/>
          <pc:sldMk cId="2020508840" sldId="3264"/>
        </pc:sldMkLst>
        <pc:spChg chg="mod ord">
          <ac:chgData name="Khatti, Abhishek" userId="f0e281b5-9d96-4465-955f-8316758a977f" providerId="ADAL" clId="{1A21D2D3-2A1F-4940-A800-E4EF915A0D77}" dt="2021-03-26T00:33:19.141" v="143" actId="26606"/>
          <ac:spMkLst>
            <pc:docMk/>
            <pc:sldMk cId="2020508840" sldId="3264"/>
            <ac:spMk id="2" creationId="{11B24C84-E7EB-AB43-AFED-744FE5EE9CA3}"/>
          </ac:spMkLst>
        </pc:spChg>
        <pc:spChg chg="mod">
          <ac:chgData name="Khatti, Abhishek" userId="f0e281b5-9d96-4465-955f-8316758a977f" providerId="ADAL" clId="{1A21D2D3-2A1F-4940-A800-E4EF915A0D77}" dt="2021-03-26T00:33:19.141" v="143" actId="26606"/>
          <ac:spMkLst>
            <pc:docMk/>
            <pc:sldMk cId="2020508840" sldId="3264"/>
            <ac:spMk id="3" creationId="{B268E1D8-C71F-A747-8FEB-9347307B4F47}"/>
          </ac:spMkLst>
        </pc:spChg>
        <pc:spChg chg="mod ord">
          <ac:chgData name="Khatti, Abhishek" userId="f0e281b5-9d96-4465-955f-8316758a977f" providerId="ADAL" clId="{1A21D2D3-2A1F-4940-A800-E4EF915A0D77}" dt="2021-03-26T00:33:19.141" v="143" actId="26606"/>
          <ac:spMkLst>
            <pc:docMk/>
            <pc:sldMk cId="2020508840" sldId="3264"/>
            <ac:spMk id="5" creationId="{7188B9EE-9AEF-9A4A-A95C-66BEBBC012DA}"/>
          </ac:spMkLst>
        </pc:spChg>
        <pc:spChg chg="mod ord">
          <ac:chgData name="Khatti, Abhishek" userId="f0e281b5-9d96-4465-955f-8316758a977f" providerId="ADAL" clId="{1A21D2D3-2A1F-4940-A800-E4EF915A0D77}" dt="2021-03-26T00:33:19.141" v="143" actId="26606"/>
          <ac:spMkLst>
            <pc:docMk/>
            <pc:sldMk cId="2020508840" sldId="3264"/>
            <ac:spMk id="6" creationId="{757F36D1-6408-4F6E-9EC1-93327B3FEF8B}"/>
          </ac:spMkLst>
        </pc:spChg>
        <pc:spChg chg="add del mod">
          <ac:chgData name="Khatti, Abhishek" userId="f0e281b5-9d96-4465-955f-8316758a977f" providerId="ADAL" clId="{1A21D2D3-2A1F-4940-A800-E4EF915A0D77}" dt="2021-03-26T00:33:19.136" v="142" actId="26606"/>
          <ac:spMkLst>
            <pc:docMk/>
            <pc:sldMk cId="2020508840" sldId="3264"/>
            <ac:spMk id="13" creationId="{5F8D7F2A-4E35-420D-9B1B-D4E1C5C5F0A4}"/>
          </ac:spMkLst>
        </pc:spChg>
        <pc:spChg chg="add del mod">
          <ac:chgData name="Khatti, Abhishek" userId="f0e281b5-9d96-4465-955f-8316758a977f" providerId="ADAL" clId="{1A21D2D3-2A1F-4940-A800-E4EF915A0D77}" dt="2021-03-26T00:33:19.136" v="142" actId="26606"/>
          <ac:spMkLst>
            <pc:docMk/>
            <pc:sldMk cId="2020508840" sldId="3264"/>
            <ac:spMk id="15" creationId="{ACBC101F-D8DB-455E-B23B-ECDA818A37AB}"/>
          </ac:spMkLst>
        </pc:spChg>
        <pc:picChg chg="add del mod">
          <ac:chgData name="Khatti, Abhishek" userId="f0e281b5-9d96-4465-955f-8316758a977f" providerId="ADAL" clId="{1A21D2D3-2A1F-4940-A800-E4EF915A0D77}" dt="2021-03-26T00:31:45.562" v="25" actId="21"/>
          <ac:picMkLst>
            <pc:docMk/>
            <pc:sldMk cId="2020508840" sldId="3264"/>
            <ac:picMk id="7" creationId="{E5D09D3E-4B50-4060-BEEB-9E576FF5A725}"/>
          </ac:picMkLst>
        </pc:picChg>
        <pc:picChg chg="add mod">
          <ac:chgData name="Khatti, Abhishek" userId="f0e281b5-9d96-4465-955f-8316758a977f" providerId="ADAL" clId="{1A21D2D3-2A1F-4940-A800-E4EF915A0D77}" dt="2021-03-26T00:33:24.528" v="144" actId="27614"/>
          <ac:picMkLst>
            <pc:docMk/>
            <pc:sldMk cId="2020508840" sldId="3264"/>
            <ac:picMk id="8" creationId="{0E3C8FE4-2CEA-4543-A0B9-FFE853EA261B}"/>
          </ac:picMkLst>
        </pc:picChg>
        <pc:picChg chg="del">
          <ac:chgData name="Khatti, Abhishek" userId="f0e281b5-9d96-4465-955f-8316758a977f" providerId="ADAL" clId="{1A21D2D3-2A1F-4940-A800-E4EF915A0D77}" dt="2021-03-26T00:31:43.080" v="23" actId="478"/>
          <ac:picMkLst>
            <pc:docMk/>
            <pc:sldMk cId="2020508840" sldId="3264"/>
            <ac:picMk id="4098" creationId="{1ADF49E4-2E21-490B-9D56-C8AF96B3CF0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3E02D-7DA6-4EF2-BE57-37C230C4054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9E923180-0D1E-45B4-A588-90CFAFBE61AE}">
      <dgm:prSet/>
      <dgm:spPr/>
      <dgm:t>
        <a:bodyPr/>
        <a:lstStyle/>
        <a:p>
          <a:pPr>
            <a:lnSpc>
              <a:spcPct val="100000"/>
            </a:lnSpc>
            <a:defRPr b="1"/>
          </a:pPr>
          <a:r>
            <a:rPr lang="en-US"/>
            <a:t>Local Machine – Dell Precision Laptop</a:t>
          </a:r>
        </a:p>
      </dgm:t>
    </dgm:pt>
    <dgm:pt modelId="{4759267A-EBDF-4AB2-9C67-BFDBB9347CCE}" type="parTrans" cxnId="{3DA989F8-8392-4D51-B76B-B0599C6AEFA8}">
      <dgm:prSet/>
      <dgm:spPr/>
      <dgm:t>
        <a:bodyPr/>
        <a:lstStyle/>
        <a:p>
          <a:endParaRPr lang="en-US"/>
        </a:p>
      </dgm:t>
    </dgm:pt>
    <dgm:pt modelId="{1764C6A5-6261-4391-A93B-CE0793CA613F}" type="sibTrans" cxnId="{3DA989F8-8392-4D51-B76B-B0599C6AEFA8}">
      <dgm:prSet/>
      <dgm:spPr/>
      <dgm:t>
        <a:bodyPr/>
        <a:lstStyle/>
        <a:p>
          <a:endParaRPr lang="en-US"/>
        </a:p>
      </dgm:t>
    </dgm:pt>
    <dgm:pt modelId="{A65321F8-C61C-40C0-B86C-D90E0576E38E}">
      <dgm:prSet/>
      <dgm:spPr/>
      <dgm:t>
        <a:bodyPr/>
        <a:lstStyle/>
        <a:p>
          <a:pPr>
            <a:lnSpc>
              <a:spcPct val="100000"/>
            </a:lnSpc>
            <a:defRPr b="1"/>
          </a:pPr>
          <a:r>
            <a:rPr lang="en-US" dirty="0"/>
            <a:t>Azure ML Node “</a:t>
          </a:r>
          <a:r>
            <a:rPr lang="en-US" i="1" dirty="0"/>
            <a:t>Compute</a:t>
          </a:r>
          <a:r>
            <a:rPr lang="en-US" dirty="0"/>
            <a:t>”</a:t>
          </a:r>
        </a:p>
      </dgm:t>
    </dgm:pt>
    <dgm:pt modelId="{B64DB61E-16CF-416E-BEB4-FB72614765E4}" type="parTrans" cxnId="{E5F18559-BDF8-40F0-BD3E-224F12610414}">
      <dgm:prSet/>
      <dgm:spPr/>
      <dgm:t>
        <a:bodyPr/>
        <a:lstStyle/>
        <a:p>
          <a:endParaRPr lang="en-US"/>
        </a:p>
      </dgm:t>
    </dgm:pt>
    <dgm:pt modelId="{CEF67BB7-7EDF-4E76-BA4E-86F2C6B0F066}" type="sibTrans" cxnId="{E5F18559-BDF8-40F0-BD3E-224F12610414}">
      <dgm:prSet/>
      <dgm:spPr/>
      <dgm:t>
        <a:bodyPr/>
        <a:lstStyle/>
        <a:p>
          <a:endParaRPr lang="en-US"/>
        </a:p>
      </dgm:t>
    </dgm:pt>
    <dgm:pt modelId="{793B1524-4735-44ED-BF03-53CECCC47A60}">
      <dgm:prSet/>
      <dgm:spPr/>
      <dgm:t>
        <a:bodyPr/>
        <a:lstStyle/>
        <a:p>
          <a:pPr>
            <a:lnSpc>
              <a:spcPct val="100000"/>
            </a:lnSpc>
          </a:pPr>
          <a:r>
            <a:rPr lang="en-US" dirty="0"/>
            <a:t>56GB RAM</a:t>
          </a:r>
        </a:p>
      </dgm:t>
    </dgm:pt>
    <dgm:pt modelId="{4D84EEB6-B366-4C0A-A1FF-71DCBB7CE76E}" type="parTrans" cxnId="{FD085390-A73A-4B86-B26E-5D25F522C4CE}">
      <dgm:prSet/>
      <dgm:spPr/>
      <dgm:t>
        <a:bodyPr/>
        <a:lstStyle/>
        <a:p>
          <a:endParaRPr lang="en-US"/>
        </a:p>
      </dgm:t>
    </dgm:pt>
    <dgm:pt modelId="{CFA57BDB-CA62-4806-80F8-A1C71FCBBA59}" type="sibTrans" cxnId="{FD085390-A73A-4B86-B26E-5D25F522C4CE}">
      <dgm:prSet/>
      <dgm:spPr/>
      <dgm:t>
        <a:bodyPr/>
        <a:lstStyle/>
        <a:p>
          <a:endParaRPr lang="en-US"/>
        </a:p>
      </dgm:t>
    </dgm:pt>
    <dgm:pt modelId="{BF229EEE-9781-4B06-8583-ED20D554A249}">
      <dgm:prSet/>
      <dgm:spPr/>
      <dgm:t>
        <a:bodyPr/>
        <a:lstStyle/>
        <a:p>
          <a:pPr>
            <a:lnSpc>
              <a:spcPct val="100000"/>
            </a:lnSpc>
          </a:pPr>
          <a:r>
            <a:rPr lang="en-US"/>
            <a:t>6 cores CPU</a:t>
          </a:r>
        </a:p>
      </dgm:t>
    </dgm:pt>
    <dgm:pt modelId="{55A8D560-393B-41F1-BB5C-B671219955F6}" type="parTrans" cxnId="{FBF89E3D-F133-46CD-AD8A-BC7839005A7B}">
      <dgm:prSet/>
      <dgm:spPr/>
      <dgm:t>
        <a:bodyPr/>
        <a:lstStyle/>
        <a:p>
          <a:endParaRPr lang="en-US"/>
        </a:p>
      </dgm:t>
    </dgm:pt>
    <dgm:pt modelId="{DCCDC899-3608-45AE-9E11-BD8250B21BD7}" type="sibTrans" cxnId="{FBF89E3D-F133-46CD-AD8A-BC7839005A7B}">
      <dgm:prSet/>
      <dgm:spPr/>
      <dgm:t>
        <a:bodyPr/>
        <a:lstStyle/>
        <a:p>
          <a:endParaRPr lang="en-US"/>
        </a:p>
      </dgm:t>
    </dgm:pt>
    <dgm:pt modelId="{53C15CA8-A85C-4F44-96F2-46EA0CC7D73C}">
      <dgm:prSet/>
      <dgm:spPr/>
      <dgm:t>
        <a:bodyPr/>
        <a:lstStyle/>
        <a:p>
          <a:pPr>
            <a:lnSpc>
              <a:spcPct val="100000"/>
            </a:lnSpc>
          </a:pPr>
          <a:r>
            <a:rPr lang="en-US"/>
            <a:t>1 GPU</a:t>
          </a:r>
        </a:p>
      </dgm:t>
    </dgm:pt>
    <dgm:pt modelId="{FBDCFF34-DA76-4598-AB8C-4AEDB65B9235}" type="parTrans" cxnId="{818C77A4-0634-460A-84C8-47D872363E4B}">
      <dgm:prSet/>
      <dgm:spPr/>
      <dgm:t>
        <a:bodyPr/>
        <a:lstStyle/>
        <a:p>
          <a:endParaRPr lang="en-US"/>
        </a:p>
      </dgm:t>
    </dgm:pt>
    <dgm:pt modelId="{78B961F0-4C95-4A4B-9A3A-008E271AB0DB}" type="sibTrans" cxnId="{818C77A4-0634-460A-84C8-47D872363E4B}">
      <dgm:prSet/>
      <dgm:spPr/>
      <dgm:t>
        <a:bodyPr/>
        <a:lstStyle/>
        <a:p>
          <a:endParaRPr lang="en-US"/>
        </a:p>
      </dgm:t>
    </dgm:pt>
    <dgm:pt modelId="{A2FDC961-E43A-49C2-976F-68BBC1ECF8DD}">
      <dgm:prSet/>
      <dgm:spPr/>
      <dgm:t>
        <a:bodyPr/>
        <a:lstStyle/>
        <a:p>
          <a:pPr>
            <a:lnSpc>
              <a:spcPct val="100000"/>
            </a:lnSpc>
          </a:pPr>
          <a:r>
            <a:rPr lang="en-US"/>
            <a:t>380GB disk space</a:t>
          </a:r>
        </a:p>
      </dgm:t>
    </dgm:pt>
    <dgm:pt modelId="{A06899F5-E416-4842-B661-775B08EAEF28}" type="parTrans" cxnId="{530C936C-0326-4E86-9DE1-CBB119088DC3}">
      <dgm:prSet/>
      <dgm:spPr/>
      <dgm:t>
        <a:bodyPr/>
        <a:lstStyle/>
        <a:p>
          <a:endParaRPr lang="en-US"/>
        </a:p>
      </dgm:t>
    </dgm:pt>
    <dgm:pt modelId="{368D3685-8AF4-4992-95BA-383438DA3662}" type="sibTrans" cxnId="{530C936C-0326-4E86-9DE1-CBB119088DC3}">
      <dgm:prSet/>
      <dgm:spPr/>
      <dgm:t>
        <a:bodyPr/>
        <a:lstStyle/>
        <a:p>
          <a:endParaRPr lang="en-US"/>
        </a:p>
      </dgm:t>
    </dgm:pt>
    <dgm:pt modelId="{363EEA8A-DB86-4DC9-B040-3DE990707D57}">
      <dgm:prSet/>
      <dgm:spPr/>
      <dgm:t>
        <a:bodyPr/>
        <a:lstStyle/>
        <a:p>
          <a:pPr>
            <a:lnSpc>
              <a:spcPct val="100000"/>
            </a:lnSpc>
            <a:defRPr b="1"/>
          </a:pPr>
          <a:r>
            <a:rPr lang="en-US"/>
            <a:t>Python </a:t>
          </a:r>
        </a:p>
      </dgm:t>
    </dgm:pt>
    <dgm:pt modelId="{C04A9005-FC69-4728-BC16-F672C9AFA057}" type="parTrans" cxnId="{BDC57841-25A2-4E06-A521-86B6CEBD41C8}">
      <dgm:prSet/>
      <dgm:spPr/>
      <dgm:t>
        <a:bodyPr/>
        <a:lstStyle/>
        <a:p>
          <a:endParaRPr lang="en-US"/>
        </a:p>
      </dgm:t>
    </dgm:pt>
    <dgm:pt modelId="{FEEAA6DF-4E02-4EFB-8062-B2E1F1BFEE4C}" type="sibTrans" cxnId="{BDC57841-25A2-4E06-A521-86B6CEBD41C8}">
      <dgm:prSet/>
      <dgm:spPr/>
      <dgm:t>
        <a:bodyPr/>
        <a:lstStyle/>
        <a:p>
          <a:endParaRPr lang="en-US"/>
        </a:p>
      </dgm:t>
    </dgm:pt>
    <dgm:pt modelId="{D030C503-A804-44EB-B43D-A7F63B8F3755}">
      <dgm:prSet/>
      <dgm:spPr/>
      <dgm:t>
        <a:bodyPr/>
        <a:lstStyle/>
        <a:p>
          <a:pPr>
            <a:lnSpc>
              <a:spcPct val="100000"/>
            </a:lnSpc>
            <a:defRPr b="1"/>
          </a:pPr>
          <a:r>
            <a:rPr lang="en-US"/>
            <a:t>Python Libraries</a:t>
          </a:r>
        </a:p>
      </dgm:t>
    </dgm:pt>
    <dgm:pt modelId="{5B364773-4608-4239-B2F6-87E6DD1A766C}" type="parTrans" cxnId="{E83B3748-4FC9-4BCA-B924-844DE0DF0216}">
      <dgm:prSet/>
      <dgm:spPr/>
      <dgm:t>
        <a:bodyPr/>
        <a:lstStyle/>
        <a:p>
          <a:endParaRPr lang="en-US"/>
        </a:p>
      </dgm:t>
    </dgm:pt>
    <dgm:pt modelId="{8DE7F880-EB9A-4F04-B6DA-FE99061AD078}" type="sibTrans" cxnId="{E83B3748-4FC9-4BCA-B924-844DE0DF0216}">
      <dgm:prSet/>
      <dgm:spPr/>
      <dgm:t>
        <a:bodyPr/>
        <a:lstStyle/>
        <a:p>
          <a:endParaRPr lang="en-US"/>
        </a:p>
      </dgm:t>
    </dgm:pt>
    <dgm:pt modelId="{9105288D-5877-44E3-A04F-549B3F4AF878}">
      <dgm:prSet/>
      <dgm:spPr/>
      <dgm:t>
        <a:bodyPr/>
        <a:lstStyle/>
        <a:p>
          <a:pPr>
            <a:lnSpc>
              <a:spcPct val="100000"/>
            </a:lnSpc>
            <a:defRPr b="1"/>
          </a:pPr>
          <a:r>
            <a:rPr lang="en-US"/>
            <a:t>Azure ML Portal</a:t>
          </a:r>
        </a:p>
      </dgm:t>
    </dgm:pt>
    <dgm:pt modelId="{FFFBF55B-0A70-493C-987C-E346304E634A}" type="parTrans" cxnId="{1B6079B3-081D-420F-B8B0-F43460F9C640}">
      <dgm:prSet/>
      <dgm:spPr/>
      <dgm:t>
        <a:bodyPr/>
        <a:lstStyle/>
        <a:p>
          <a:endParaRPr lang="en-US"/>
        </a:p>
      </dgm:t>
    </dgm:pt>
    <dgm:pt modelId="{F78C82EB-7341-4239-97A6-1E04088B60D8}" type="sibTrans" cxnId="{1B6079B3-081D-420F-B8B0-F43460F9C640}">
      <dgm:prSet/>
      <dgm:spPr/>
      <dgm:t>
        <a:bodyPr/>
        <a:lstStyle/>
        <a:p>
          <a:endParaRPr lang="en-US"/>
        </a:p>
      </dgm:t>
    </dgm:pt>
    <dgm:pt modelId="{09821510-2731-4392-9ED6-B2B3A953F3AC}">
      <dgm:prSet/>
      <dgm:spPr/>
      <dgm:t>
        <a:bodyPr/>
        <a:lstStyle/>
        <a:p>
          <a:pPr>
            <a:lnSpc>
              <a:spcPct val="100000"/>
            </a:lnSpc>
          </a:pPr>
          <a:r>
            <a:rPr lang="en-US" dirty="0"/>
            <a:t>Python 3 </a:t>
          </a:r>
        </a:p>
      </dgm:t>
    </dgm:pt>
    <dgm:pt modelId="{1F96C4F2-7A51-4EB8-9CF3-6EFC0E43FCB7}" type="parTrans" cxnId="{0EAB66EA-317E-4285-A207-64D8502D90C2}">
      <dgm:prSet/>
      <dgm:spPr/>
      <dgm:t>
        <a:bodyPr/>
        <a:lstStyle/>
        <a:p>
          <a:endParaRPr lang="en-US"/>
        </a:p>
      </dgm:t>
    </dgm:pt>
    <dgm:pt modelId="{E8AC8405-BA97-481C-97B8-D91FF94AC8FB}" type="sibTrans" cxnId="{0EAB66EA-317E-4285-A207-64D8502D90C2}">
      <dgm:prSet/>
      <dgm:spPr/>
      <dgm:t>
        <a:bodyPr/>
        <a:lstStyle/>
        <a:p>
          <a:endParaRPr lang="en-US"/>
        </a:p>
      </dgm:t>
    </dgm:pt>
    <dgm:pt modelId="{FAB29E53-C0D1-4D27-B4BA-1E24F1F2D308}">
      <dgm:prSet/>
      <dgm:spPr/>
      <dgm:t>
        <a:bodyPr/>
        <a:lstStyle/>
        <a:p>
          <a:pPr>
            <a:lnSpc>
              <a:spcPct val="100000"/>
            </a:lnSpc>
          </a:pPr>
          <a:r>
            <a:rPr lang="en-US" dirty="0"/>
            <a:t>Python Azure ML 3.6</a:t>
          </a:r>
        </a:p>
      </dgm:t>
    </dgm:pt>
    <dgm:pt modelId="{5CC87DFB-4193-4BCD-8D9B-BBFF87A614FF}" type="parTrans" cxnId="{93E2067E-A6DE-4B8A-B70F-7BC1E4A94712}">
      <dgm:prSet/>
      <dgm:spPr/>
      <dgm:t>
        <a:bodyPr/>
        <a:lstStyle/>
        <a:p>
          <a:endParaRPr lang="en-US"/>
        </a:p>
      </dgm:t>
    </dgm:pt>
    <dgm:pt modelId="{7CF1BF00-68F8-49D4-9DB3-3419A5CE92AA}" type="sibTrans" cxnId="{93E2067E-A6DE-4B8A-B70F-7BC1E4A94712}">
      <dgm:prSet/>
      <dgm:spPr/>
      <dgm:t>
        <a:bodyPr/>
        <a:lstStyle/>
        <a:p>
          <a:endParaRPr lang="en-US"/>
        </a:p>
      </dgm:t>
    </dgm:pt>
    <dgm:pt modelId="{001E3ADA-3D6B-4C16-A83C-6E2EF542B47D}">
      <dgm:prSet/>
      <dgm:spPr/>
      <dgm:t>
        <a:bodyPr/>
        <a:lstStyle/>
        <a:p>
          <a:pPr>
            <a:lnSpc>
              <a:spcPct val="100000"/>
            </a:lnSpc>
          </a:pPr>
          <a:r>
            <a:rPr lang="en-US" dirty="0"/>
            <a:t>Pandas</a:t>
          </a:r>
        </a:p>
      </dgm:t>
    </dgm:pt>
    <dgm:pt modelId="{71580AB6-4EE5-4DDE-BE5F-BD3783E37BB5}" type="parTrans" cxnId="{909203BC-DCE7-4CCC-BE02-5244C8B15F97}">
      <dgm:prSet/>
      <dgm:spPr/>
      <dgm:t>
        <a:bodyPr/>
        <a:lstStyle/>
        <a:p>
          <a:endParaRPr lang="en-US"/>
        </a:p>
      </dgm:t>
    </dgm:pt>
    <dgm:pt modelId="{4EB8ADF9-5E8E-4525-9494-B9C811D77AC9}" type="sibTrans" cxnId="{909203BC-DCE7-4CCC-BE02-5244C8B15F97}">
      <dgm:prSet/>
      <dgm:spPr/>
      <dgm:t>
        <a:bodyPr/>
        <a:lstStyle/>
        <a:p>
          <a:endParaRPr lang="en-US"/>
        </a:p>
      </dgm:t>
    </dgm:pt>
    <dgm:pt modelId="{7F8A4D65-C7AC-491F-86B9-79F2514AB45D}">
      <dgm:prSet/>
      <dgm:spPr/>
      <dgm:t>
        <a:bodyPr/>
        <a:lstStyle/>
        <a:p>
          <a:pPr>
            <a:lnSpc>
              <a:spcPct val="100000"/>
            </a:lnSpc>
          </a:pPr>
          <a:r>
            <a:rPr lang="en-US" dirty="0" err="1"/>
            <a:t>Numpy</a:t>
          </a:r>
          <a:endParaRPr lang="en-US" dirty="0"/>
        </a:p>
      </dgm:t>
    </dgm:pt>
    <dgm:pt modelId="{3EEC9B0C-83C7-4359-A96E-F71EB37B30E0}" type="parTrans" cxnId="{FAE9D76C-5F94-4274-8C04-B32D64C22163}">
      <dgm:prSet/>
      <dgm:spPr/>
      <dgm:t>
        <a:bodyPr/>
        <a:lstStyle/>
        <a:p>
          <a:endParaRPr lang="en-US"/>
        </a:p>
      </dgm:t>
    </dgm:pt>
    <dgm:pt modelId="{6D566826-474D-4033-8019-0723515B5FE6}" type="sibTrans" cxnId="{FAE9D76C-5F94-4274-8C04-B32D64C22163}">
      <dgm:prSet/>
      <dgm:spPr/>
      <dgm:t>
        <a:bodyPr/>
        <a:lstStyle/>
        <a:p>
          <a:endParaRPr lang="en-US"/>
        </a:p>
      </dgm:t>
    </dgm:pt>
    <dgm:pt modelId="{8B24DB08-0C4C-400B-8DCA-A6C8091614F8}">
      <dgm:prSet/>
      <dgm:spPr/>
      <dgm:t>
        <a:bodyPr/>
        <a:lstStyle/>
        <a:p>
          <a:pPr>
            <a:lnSpc>
              <a:spcPct val="100000"/>
            </a:lnSpc>
          </a:pPr>
          <a:r>
            <a:rPr lang="en-US" dirty="0"/>
            <a:t>Scikit-Learn</a:t>
          </a:r>
        </a:p>
      </dgm:t>
    </dgm:pt>
    <dgm:pt modelId="{DDB989AC-BA51-41D3-AC23-FD7E79C4BCF8}" type="parTrans" cxnId="{DD8B4B32-EEBA-4D8F-99A0-A598C18955AA}">
      <dgm:prSet/>
      <dgm:spPr/>
      <dgm:t>
        <a:bodyPr/>
        <a:lstStyle/>
        <a:p>
          <a:endParaRPr lang="en-US"/>
        </a:p>
      </dgm:t>
    </dgm:pt>
    <dgm:pt modelId="{9B4A53B7-1605-4C2C-A272-A14036FCD459}" type="sibTrans" cxnId="{DD8B4B32-EEBA-4D8F-99A0-A598C18955AA}">
      <dgm:prSet/>
      <dgm:spPr/>
      <dgm:t>
        <a:bodyPr/>
        <a:lstStyle/>
        <a:p>
          <a:endParaRPr lang="en-US"/>
        </a:p>
      </dgm:t>
    </dgm:pt>
    <dgm:pt modelId="{77F15FF2-80A3-40D5-8587-2CC7706FE292}">
      <dgm:prSet/>
      <dgm:spPr/>
      <dgm:t>
        <a:bodyPr/>
        <a:lstStyle/>
        <a:p>
          <a:pPr>
            <a:lnSpc>
              <a:spcPct val="100000"/>
            </a:lnSpc>
          </a:pPr>
          <a:r>
            <a:rPr lang="en-US" dirty="0"/>
            <a:t>D-Tale</a:t>
          </a:r>
        </a:p>
      </dgm:t>
    </dgm:pt>
    <dgm:pt modelId="{CD51E168-792B-4634-9E3D-BAD3124A1076}" type="parTrans" cxnId="{C19D20C6-DDAC-42DB-8967-21112B4ADFC1}">
      <dgm:prSet/>
      <dgm:spPr/>
      <dgm:t>
        <a:bodyPr/>
        <a:lstStyle/>
        <a:p>
          <a:endParaRPr lang="en-US"/>
        </a:p>
      </dgm:t>
    </dgm:pt>
    <dgm:pt modelId="{69F48E6F-1967-4EF3-9410-B0B6F1825728}" type="sibTrans" cxnId="{C19D20C6-DDAC-42DB-8967-21112B4ADFC1}">
      <dgm:prSet/>
      <dgm:spPr/>
      <dgm:t>
        <a:bodyPr/>
        <a:lstStyle/>
        <a:p>
          <a:endParaRPr lang="en-US"/>
        </a:p>
      </dgm:t>
    </dgm:pt>
    <dgm:pt modelId="{DE33B5D0-C1BB-411A-8F92-A46A8B1F9BF0}">
      <dgm:prSet/>
      <dgm:spPr/>
      <dgm:t>
        <a:bodyPr/>
        <a:lstStyle/>
        <a:p>
          <a:pPr>
            <a:lnSpc>
              <a:spcPct val="100000"/>
            </a:lnSpc>
          </a:pPr>
          <a:r>
            <a:rPr lang="en-US" dirty="0"/>
            <a:t>Seaborn</a:t>
          </a:r>
        </a:p>
      </dgm:t>
    </dgm:pt>
    <dgm:pt modelId="{C11EB0AD-125E-4D3E-9913-03E399F17D92}" type="parTrans" cxnId="{B9D0390E-52A9-47BE-B97D-F5FB886F92CA}">
      <dgm:prSet/>
      <dgm:spPr/>
      <dgm:t>
        <a:bodyPr/>
        <a:lstStyle/>
        <a:p>
          <a:endParaRPr lang="en-US"/>
        </a:p>
      </dgm:t>
    </dgm:pt>
    <dgm:pt modelId="{E4AF1E90-AD4A-44B7-A43C-BF3013B3F4CF}" type="sibTrans" cxnId="{B9D0390E-52A9-47BE-B97D-F5FB886F92CA}">
      <dgm:prSet/>
      <dgm:spPr/>
      <dgm:t>
        <a:bodyPr/>
        <a:lstStyle/>
        <a:p>
          <a:endParaRPr lang="en-US"/>
        </a:p>
      </dgm:t>
    </dgm:pt>
    <dgm:pt modelId="{1DD80C0F-A6F9-4044-9C4B-1FC74E799629}">
      <dgm:prSet/>
      <dgm:spPr/>
      <dgm:t>
        <a:bodyPr/>
        <a:lstStyle/>
        <a:p>
          <a:pPr>
            <a:lnSpc>
              <a:spcPct val="100000"/>
            </a:lnSpc>
          </a:pPr>
          <a:r>
            <a:rPr lang="en-US" dirty="0"/>
            <a:t>Matplotlib</a:t>
          </a:r>
        </a:p>
      </dgm:t>
    </dgm:pt>
    <dgm:pt modelId="{989A1E90-3916-4BEE-9759-8F98FFAAFB70}" type="parTrans" cxnId="{49BA7397-34B7-4B6D-ABE7-8E7433D89C43}">
      <dgm:prSet/>
      <dgm:spPr/>
      <dgm:t>
        <a:bodyPr/>
        <a:lstStyle/>
        <a:p>
          <a:endParaRPr lang="en-US"/>
        </a:p>
      </dgm:t>
    </dgm:pt>
    <dgm:pt modelId="{388EDC66-F658-4A2A-958B-1FA1BEDE71C9}" type="sibTrans" cxnId="{49BA7397-34B7-4B6D-ABE7-8E7433D89C43}">
      <dgm:prSet/>
      <dgm:spPr/>
      <dgm:t>
        <a:bodyPr/>
        <a:lstStyle/>
        <a:p>
          <a:endParaRPr lang="en-US"/>
        </a:p>
      </dgm:t>
    </dgm:pt>
    <dgm:pt modelId="{A1E4E8C9-BD3E-41F0-A48D-DA4C196345C6}">
      <dgm:prSet/>
      <dgm:spPr/>
      <dgm:t>
        <a:bodyPr/>
        <a:lstStyle/>
        <a:p>
          <a:pPr>
            <a:lnSpc>
              <a:spcPct val="100000"/>
            </a:lnSpc>
          </a:pPr>
          <a:r>
            <a:rPr lang="en-US" dirty="0" err="1"/>
            <a:t>imblearn</a:t>
          </a:r>
          <a:endParaRPr lang="en-US" dirty="0"/>
        </a:p>
      </dgm:t>
    </dgm:pt>
    <dgm:pt modelId="{3C7CC22F-9806-4B32-AA41-E7BD1F88E2BB}" type="parTrans" cxnId="{8458DBF8-84BC-4A3E-9861-08776DF57C31}">
      <dgm:prSet/>
      <dgm:spPr/>
      <dgm:t>
        <a:bodyPr/>
        <a:lstStyle/>
        <a:p>
          <a:endParaRPr lang="en-US"/>
        </a:p>
      </dgm:t>
    </dgm:pt>
    <dgm:pt modelId="{6BD44A3E-2345-4A31-B7C6-1B8DF2CCB937}" type="sibTrans" cxnId="{8458DBF8-84BC-4A3E-9861-08776DF57C31}">
      <dgm:prSet/>
      <dgm:spPr/>
      <dgm:t>
        <a:bodyPr/>
        <a:lstStyle/>
        <a:p>
          <a:endParaRPr lang="en-US"/>
        </a:p>
      </dgm:t>
    </dgm:pt>
    <dgm:pt modelId="{E0491858-DFB3-4D81-BA80-AD627E40588F}">
      <dgm:prSet/>
      <dgm:spPr/>
      <dgm:t>
        <a:bodyPr/>
        <a:lstStyle/>
        <a:p>
          <a:pPr>
            <a:lnSpc>
              <a:spcPct val="100000"/>
            </a:lnSpc>
          </a:pPr>
          <a:r>
            <a:rPr lang="en-US" dirty="0" err="1"/>
            <a:t>Statsmodels</a:t>
          </a:r>
          <a:endParaRPr lang="en-US" dirty="0"/>
        </a:p>
      </dgm:t>
    </dgm:pt>
    <dgm:pt modelId="{18D084F2-2F3F-4F08-A403-99F1BAD5A1F7}" type="parTrans" cxnId="{51DC9C00-EE5C-45AA-8EA1-D525CEBD71E5}">
      <dgm:prSet/>
      <dgm:spPr/>
      <dgm:t>
        <a:bodyPr/>
        <a:lstStyle/>
        <a:p>
          <a:endParaRPr lang="en-US"/>
        </a:p>
      </dgm:t>
    </dgm:pt>
    <dgm:pt modelId="{57506F9E-6E17-4B0F-88BD-C0BB3079C766}" type="sibTrans" cxnId="{51DC9C00-EE5C-45AA-8EA1-D525CEBD71E5}">
      <dgm:prSet/>
      <dgm:spPr/>
      <dgm:t>
        <a:bodyPr/>
        <a:lstStyle/>
        <a:p>
          <a:endParaRPr lang="en-US"/>
        </a:p>
      </dgm:t>
    </dgm:pt>
    <dgm:pt modelId="{8EFD5B06-917D-4289-AB5E-6983E290C548}">
      <dgm:prSet/>
      <dgm:spPr/>
      <dgm:t>
        <a:bodyPr/>
        <a:lstStyle/>
        <a:p>
          <a:pPr>
            <a:lnSpc>
              <a:spcPct val="100000"/>
            </a:lnSpc>
          </a:pPr>
          <a:r>
            <a:rPr lang="en-US" dirty="0"/>
            <a:t>Azure Python Notebooks</a:t>
          </a:r>
        </a:p>
      </dgm:t>
    </dgm:pt>
    <dgm:pt modelId="{8C198ADB-61B1-43C6-8BA5-41335A070F9F}" type="parTrans" cxnId="{6A8C11ED-77D6-4FE3-8978-8718D252D9F2}">
      <dgm:prSet/>
      <dgm:spPr/>
      <dgm:t>
        <a:bodyPr/>
        <a:lstStyle/>
        <a:p>
          <a:endParaRPr lang="en-US"/>
        </a:p>
      </dgm:t>
    </dgm:pt>
    <dgm:pt modelId="{C3BD8222-CDF4-4F8D-AA42-92150227E129}" type="sibTrans" cxnId="{6A8C11ED-77D6-4FE3-8978-8718D252D9F2}">
      <dgm:prSet/>
      <dgm:spPr/>
      <dgm:t>
        <a:bodyPr/>
        <a:lstStyle/>
        <a:p>
          <a:endParaRPr lang="en-US"/>
        </a:p>
      </dgm:t>
    </dgm:pt>
    <dgm:pt modelId="{037C2974-AA19-4831-8612-193D75F5FCF3}">
      <dgm:prSet/>
      <dgm:spPr/>
      <dgm:t>
        <a:bodyPr/>
        <a:lstStyle/>
        <a:p>
          <a:pPr>
            <a:lnSpc>
              <a:spcPct val="100000"/>
            </a:lnSpc>
          </a:pPr>
          <a:r>
            <a:rPr lang="en-US" dirty="0"/>
            <a:t>Jupyter Editor</a:t>
          </a:r>
        </a:p>
      </dgm:t>
    </dgm:pt>
    <dgm:pt modelId="{B0CD5714-E7D9-4C6F-AD10-3A4C089C83BD}" type="parTrans" cxnId="{7A820C0D-3B44-4F93-B78D-6D6E2460B4A3}">
      <dgm:prSet/>
      <dgm:spPr/>
      <dgm:t>
        <a:bodyPr/>
        <a:lstStyle/>
        <a:p>
          <a:endParaRPr lang="en-US"/>
        </a:p>
      </dgm:t>
    </dgm:pt>
    <dgm:pt modelId="{5016443E-9CA6-4935-B26E-DD16224B8E68}" type="sibTrans" cxnId="{7A820C0D-3B44-4F93-B78D-6D6E2460B4A3}">
      <dgm:prSet/>
      <dgm:spPr/>
      <dgm:t>
        <a:bodyPr/>
        <a:lstStyle/>
        <a:p>
          <a:endParaRPr lang="en-US"/>
        </a:p>
      </dgm:t>
    </dgm:pt>
    <dgm:pt modelId="{C5803ACB-1826-42F0-8858-81E555C899F4}" type="pres">
      <dgm:prSet presAssocID="{6A73E02D-7DA6-4EF2-BE57-37C230C4054C}" presName="root" presStyleCnt="0">
        <dgm:presLayoutVars>
          <dgm:dir/>
          <dgm:resizeHandles val="exact"/>
        </dgm:presLayoutVars>
      </dgm:prSet>
      <dgm:spPr/>
    </dgm:pt>
    <dgm:pt modelId="{1140BFE4-568E-41B7-A9BC-2A7C5B48C9B3}" type="pres">
      <dgm:prSet presAssocID="{9E923180-0D1E-45B4-A588-90CFAFBE61AE}" presName="compNode" presStyleCnt="0"/>
      <dgm:spPr/>
    </dgm:pt>
    <dgm:pt modelId="{001A070C-AA7B-452F-AB6B-E10AABCE3EDA}" type="pres">
      <dgm:prSet presAssocID="{9E923180-0D1E-45B4-A588-90CFAFBE61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129E51D-6D9A-4369-96C3-980C8E827DDA}" type="pres">
      <dgm:prSet presAssocID="{9E923180-0D1E-45B4-A588-90CFAFBE61AE}" presName="iconSpace" presStyleCnt="0"/>
      <dgm:spPr/>
    </dgm:pt>
    <dgm:pt modelId="{C05232DF-EAAE-4D13-9062-086EF99C61CD}" type="pres">
      <dgm:prSet presAssocID="{9E923180-0D1E-45B4-A588-90CFAFBE61AE}" presName="parTx" presStyleLbl="revTx" presStyleIdx="0" presStyleCnt="10">
        <dgm:presLayoutVars>
          <dgm:chMax val="0"/>
          <dgm:chPref val="0"/>
        </dgm:presLayoutVars>
      </dgm:prSet>
      <dgm:spPr/>
    </dgm:pt>
    <dgm:pt modelId="{A10AE431-93C6-4F78-95FB-71ADF5A7C1E6}" type="pres">
      <dgm:prSet presAssocID="{9E923180-0D1E-45B4-A588-90CFAFBE61AE}" presName="txSpace" presStyleCnt="0"/>
      <dgm:spPr/>
    </dgm:pt>
    <dgm:pt modelId="{A837074E-0B8E-49D4-B65E-28A0668A6DFE}" type="pres">
      <dgm:prSet presAssocID="{9E923180-0D1E-45B4-A588-90CFAFBE61AE}" presName="desTx" presStyleLbl="revTx" presStyleIdx="1" presStyleCnt="10">
        <dgm:presLayoutVars/>
      </dgm:prSet>
      <dgm:spPr/>
    </dgm:pt>
    <dgm:pt modelId="{86F4D2EF-1A0A-4E5E-BCE2-6F3A5DCBDACF}" type="pres">
      <dgm:prSet presAssocID="{1764C6A5-6261-4391-A93B-CE0793CA613F}" presName="sibTrans" presStyleCnt="0"/>
      <dgm:spPr/>
    </dgm:pt>
    <dgm:pt modelId="{FAC44DDC-4059-4801-8936-748AEC6A1728}" type="pres">
      <dgm:prSet presAssocID="{A65321F8-C61C-40C0-B86C-D90E0576E38E}" presName="compNode" presStyleCnt="0"/>
      <dgm:spPr/>
    </dgm:pt>
    <dgm:pt modelId="{A6F88C4C-723C-4CEF-94F0-882CD12C37BB}" type="pres">
      <dgm:prSet presAssocID="{A65321F8-C61C-40C0-B86C-D90E0576E3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AE6C180-F817-47E7-BFDA-1C89D7D83DD8}" type="pres">
      <dgm:prSet presAssocID="{A65321F8-C61C-40C0-B86C-D90E0576E38E}" presName="iconSpace" presStyleCnt="0"/>
      <dgm:spPr/>
    </dgm:pt>
    <dgm:pt modelId="{CF3F2661-1820-4789-96B7-576DDA6D128F}" type="pres">
      <dgm:prSet presAssocID="{A65321F8-C61C-40C0-B86C-D90E0576E38E}" presName="parTx" presStyleLbl="revTx" presStyleIdx="2" presStyleCnt="10">
        <dgm:presLayoutVars>
          <dgm:chMax val="0"/>
          <dgm:chPref val="0"/>
        </dgm:presLayoutVars>
      </dgm:prSet>
      <dgm:spPr/>
    </dgm:pt>
    <dgm:pt modelId="{39D0C898-C0B8-4CA6-BA0C-87CB60ED04A2}" type="pres">
      <dgm:prSet presAssocID="{A65321F8-C61C-40C0-B86C-D90E0576E38E}" presName="txSpace" presStyleCnt="0"/>
      <dgm:spPr/>
    </dgm:pt>
    <dgm:pt modelId="{758625CA-0EE1-4A57-B5C7-BBB686C7A597}" type="pres">
      <dgm:prSet presAssocID="{A65321F8-C61C-40C0-B86C-D90E0576E38E}" presName="desTx" presStyleLbl="revTx" presStyleIdx="3" presStyleCnt="10">
        <dgm:presLayoutVars/>
      </dgm:prSet>
      <dgm:spPr/>
    </dgm:pt>
    <dgm:pt modelId="{42587932-B9C6-4DB1-B823-8DFDD001AA04}" type="pres">
      <dgm:prSet presAssocID="{CEF67BB7-7EDF-4E76-BA4E-86F2C6B0F066}" presName="sibTrans" presStyleCnt="0"/>
      <dgm:spPr/>
    </dgm:pt>
    <dgm:pt modelId="{14BC9700-08DB-41B2-8A72-2DD6EA20003A}" type="pres">
      <dgm:prSet presAssocID="{363EEA8A-DB86-4DC9-B040-3DE990707D57}" presName="compNode" presStyleCnt="0"/>
      <dgm:spPr/>
    </dgm:pt>
    <dgm:pt modelId="{A6927099-9DB6-4847-B288-B517B547945A}" type="pres">
      <dgm:prSet presAssocID="{363EEA8A-DB86-4DC9-B040-3DE990707D5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B7C6255-AE8D-4A94-A851-4680B5441DE8}" type="pres">
      <dgm:prSet presAssocID="{363EEA8A-DB86-4DC9-B040-3DE990707D57}" presName="iconSpace" presStyleCnt="0"/>
      <dgm:spPr/>
    </dgm:pt>
    <dgm:pt modelId="{E55F331A-9D0C-457F-8AEA-719F2AB62FF1}" type="pres">
      <dgm:prSet presAssocID="{363EEA8A-DB86-4DC9-B040-3DE990707D57}" presName="parTx" presStyleLbl="revTx" presStyleIdx="4" presStyleCnt="10">
        <dgm:presLayoutVars>
          <dgm:chMax val="0"/>
          <dgm:chPref val="0"/>
        </dgm:presLayoutVars>
      </dgm:prSet>
      <dgm:spPr/>
    </dgm:pt>
    <dgm:pt modelId="{7ADB69D7-7866-4EA1-BF1B-C5BA7ACFF901}" type="pres">
      <dgm:prSet presAssocID="{363EEA8A-DB86-4DC9-B040-3DE990707D57}" presName="txSpace" presStyleCnt="0"/>
      <dgm:spPr/>
    </dgm:pt>
    <dgm:pt modelId="{ADA4E548-485E-4086-A41A-F9FBC228ECC5}" type="pres">
      <dgm:prSet presAssocID="{363EEA8A-DB86-4DC9-B040-3DE990707D57}" presName="desTx" presStyleLbl="revTx" presStyleIdx="5" presStyleCnt="10">
        <dgm:presLayoutVars/>
      </dgm:prSet>
      <dgm:spPr/>
    </dgm:pt>
    <dgm:pt modelId="{46ED924F-97C8-4678-924E-FA22CD1FA796}" type="pres">
      <dgm:prSet presAssocID="{FEEAA6DF-4E02-4EFB-8062-B2E1F1BFEE4C}" presName="sibTrans" presStyleCnt="0"/>
      <dgm:spPr/>
    </dgm:pt>
    <dgm:pt modelId="{35C416A6-35EC-4EF8-8218-C8F54B7C0625}" type="pres">
      <dgm:prSet presAssocID="{D030C503-A804-44EB-B43D-A7F63B8F3755}" presName="compNode" presStyleCnt="0"/>
      <dgm:spPr/>
    </dgm:pt>
    <dgm:pt modelId="{3E443022-3B02-4373-A322-43B862863DDF}" type="pres">
      <dgm:prSet presAssocID="{D030C503-A804-44EB-B43D-A7F63B8F375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nda"/>
        </a:ext>
      </dgm:extLst>
    </dgm:pt>
    <dgm:pt modelId="{25A823F6-5C68-432F-A38A-E80A284153A8}" type="pres">
      <dgm:prSet presAssocID="{D030C503-A804-44EB-B43D-A7F63B8F3755}" presName="iconSpace" presStyleCnt="0"/>
      <dgm:spPr/>
    </dgm:pt>
    <dgm:pt modelId="{927EFE88-6DF9-4002-B33F-E3F0390FB156}" type="pres">
      <dgm:prSet presAssocID="{D030C503-A804-44EB-B43D-A7F63B8F3755}" presName="parTx" presStyleLbl="revTx" presStyleIdx="6" presStyleCnt="10">
        <dgm:presLayoutVars>
          <dgm:chMax val="0"/>
          <dgm:chPref val="0"/>
        </dgm:presLayoutVars>
      </dgm:prSet>
      <dgm:spPr/>
    </dgm:pt>
    <dgm:pt modelId="{CB6A7F40-826E-431E-8CE1-16CDE31DE81B}" type="pres">
      <dgm:prSet presAssocID="{D030C503-A804-44EB-B43D-A7F63B8F3755}" presName="txSpace" presStyleCnt="0"/>
      <dgm:spPr/>
    </dgm:pt>
    <dgm:pt modelId="{BEAAF03E-EB2F-4F83-84FD-A42F8B133209}" type="pres">
      <dgm:prSet presAssocID="{D030C503-A804-44EB-B43D-A7F63B8F3755}" presName="desTx" presStyleLbl="revTx" presStyleIdx="7" presStyleCnt="10">
        <dgm:presLayoutVars/>
      </dgm:prSet>
      <dgm:spPr/>
    </dgm:pt>
    <dgm:pt modelId="{A2FA016C-B8A7-4F88-9783-7E5F8F53E596}" type="pres">
      <dgm:prSet presAssocID="{8DE7F880-EB9A-4F04-B6DA-FE99061AD078}" presName="sibTrans" presStyleCnt="0"/>
      <dgm:spPr/>
    </dgm:pt>
    <dgm:pt modelId="{35658F76-8582-427F-A912-75D91F6535AC}" type="pres">
      <dgm:prSet presAssocID="{9105288D-5877-44E3-A04F-549B3F4AF878}" presName="compNode" presStyleCnt="0"/>
      <dgm:spPr/>
    </dgm:pt>
    <dgm:pt modelId="{4EC7263A-8120-48B6-BF2A-CC506D341945}" type="pres">
      <dgm:prSet presAssocID="{9105288D-5877-44E3-A04F-549B3F4AF8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086BE1AA-7396-4DFB-ACC8-CB8EAFC4234D}" type="pres">
      <dgm:prSet presAssocID="{9105288D-5877-44E3-A04F-549B3F4AF878}" presName="iconSpace" presStyleCnt="0"/>
      <dgm:spPr/>
    </dgm:pt>
    <dgm:pt modelId="{0FC8A2AE-B439-4EA4-8107-72B5127361AD}" type="pres">
      <dgm:prSet presAssocID="{9105288D-5877-44E3-A04F-549B3F4AF878}" presName="parTx" presStyleLbl="revTx" presStyleIdx="8" presStyleCnt="10">
        <dgm:presLayoutVars>
          <dgm:chMax val="0"/>
          <dgm:chPref val="0"/>
        </dgm:presLayoutVars>
      </dgm:prSet>
      <dgm:spPr/>
    </dgm:pt>
    <dgm:pt modelId="{268E114E-B592-4CA7-BBB5-EC61789F51E1}" type="pres">
      <dgm:prSet presAssocID="{9105288D-5877-44E3-A04F-549B3F4AF878}" presName="txSpace" presStyleCnt="0"/>
      <dgm:spPr/>
    </dgm:pt>
    <dgm:pt modelId="{89F2A7E2-DEC5-4C77-A6FD-242470965E4B}" type="pres">
      <dgm:prSet presAssocID="{9105288D-5877-44E3-A04F-549B3F4AF878}" presName="desTx" presStyleLbl="revTx" presStyleIdx="9" presStyleCnt="10">
        <dgm:presLayoutVars/>
      </dgm:prSet>
      <dgm:spPr/>
    </dgm:pt>
  </dgm:ptLst>
  <dgm:cxnLst>
    <dgm:cxn modelId="{51DC9C00-EE5C-45AA-8EA1-D525CEBD71E5}" srcId="{D030C503-A804-44EB-B43D-A7F63B8F3755}" destId="{E0491858-DFB3-4D81-BA80-AD627E40588F}" srcOrd="7" destOrd="0" parTransId="{18D084F2-2F3F-4F08-A403-99F1BAD5A1F7}" sibTransId="{57506F9E-6E17-4B0F-88BD-C0BB3079C766}"/>
    <dgm:cxn modelId="{7A820C0D-3B44-4F93-B78D-6D6E2460B4A3}" srcId="{9105288D-5877-44E3-A04F-549B3F4AF878}" destId="{037C2974-AA19-4831-8612-193D75F5FCF3}" srcOrd="1" destOrd="0" parTransId="{B0CD5714-E7D9-4C6F-AD10-3A4C089C83BD}" sibTransId="{5016443E-9CA6-4935-B26E-DD16224B8E68}"/>
    <dgm:cxn modelId="{B9D0390E-52A9-47BE-B97D-F5FB886F92CA}" srcId="{D030C503-A804-44EB-B43D-A7F63B8F3755}" destId="{DE33B5D0-C1BB-411A-8F92-A46A8B1F9BF0}" srcOrd="4" destOrd="0" parTransId="{C11EB0AD-125E-4D3E-9913-03E399F17D92}" sibTransId="{E4AF1E90-AD4A-44B7-A43C-BF3013B3F4CF}"/>
    <dgm:cxn modelId="{46F21F10-6341-4AE0-B818-39D4634B532E}" type="presOf" srcId="{793B1524-4735-44ED-BF03-53CECCC47A60}" destId="{758625CA-0EE1-4A57-B5C7-BBB686C7A597}" srcOrd="0" destOrd="0" presId="urn:microsoft.com/office/officeart/2018/5/layout/CenteredIconLabelDescriptionList"/>
    <dgm:cxn modelId="{444DED1A-9C42-4205-9686-2710D43CC990}" type="presOf" srcId="{D030C503-A804-44EB-B43D-A7F63B8F3755}" destId="{927EFE88-6DF9-4002-B33F-E3F0390FB156}" srcOrd="0" destOrd="0" presId="urn:microsoft.com/office/officeart/2018/5/layout/CenteredIconLabelDescriptionList"/>
    <dgm:cxn modelId="{6B5A2422-4F1E-4CB8-B7D7-DCB09845EB41}" type="presOf" srcId="{A2FDC961-E43A-49C2-976F-68BBC1ECF8DD}" destId="{758625CA-0EE1-4A57-B5C7-BBB686C7A597}" srcOrd="0" destOrd="3" presId="urn:microsoft.com/office/officeart/2018/5/layout/CenteredIconLabelDescriptionList"/>
    <dgm:cxn modelId="{DD8B4B32-EEBA-4D8F-99A0-A598C18955AA}" srcId="{D030C503-A804-44EB-B43D-A7F63B8F3755}" destId="{8B24DB08-0C4C-400B-8DCA-A6C8091614F8}" srcOrd="2" destOrd="0" parTransId="{DDB989AC-BA51-41D3-AC23-FD7E79C4BCF8}" sibTransId="{9B4A53B7-1605-4C2C-A272-A14036FCD459}"/>
    <dgm:cxn modelId="{0BD0A036-13EA-4DD5-B47A-822B9EA90EB2}" type="presOf" srcId="{A65321F8-C61C-40C0-B86C-D90E0576E38E}" destId="{CF3F2661-1820-4789-96B7-576DDA6D128F}" srcOrd="0" destOrd="0" presId="urn:microsoft.com/office/officeart/2018/5/layout/CenteredIconLabelDescriptionList"/>
    <dgm:cxn modelId="{FBF89E3D-F133-46CD-AD8A-BC7839005A7B}" srcId="{A65321F8-C61C-40C0-B86C-D90E0576E38E}" destId="{BF229EEE-9781-4B06-8583-ED20D554A249}" srcOrd="1" destOrd="0" parTransId="{55A8D560-393B-41F1-BB5C-B671219955F6}" sibTransId="{DCCDC899-3608-45AE-9E11-BD8250B21BD7}"/>
    <dgm:cxn modelId="{954BE540-5FE1-41B4-B106-B14E4038D2BB}" type="presOf" srcId="{7F8A4D65-C7AC-491F-86B9-79F2514AB45D}" destId="{BEAAF03E-EB2F-4F83-84FD-A42F8B133209}" srcOrd="0" destOrd="1" presId="urn:microsoft.com/office/officeart/2018/5/layout/CenteredIconLabelDescriptionList"/>
    <dgm:cxn modelId="{DA300141-E88C-4736-BA08-582E79360298}" type="presOf" srcId="{8EFD5B06-917D-4289-AB5E-6983E290C548}" destId="{89F2A7E2-DEC5-4C77-A6FD-242470965E4B}" srcOrd="0" destOrd="0" presId="urn:microsoft.com/office/officeart/2018/5/layout/CenteredIconLabelDescriptionList"/>
    <dgm:cxn modelId="{BDC57841-25A2-4E06-A521-86B6CEBD41C8}" srcId="{6A73E02D-7DA6-4EF2-BE57-37C230C4054C}" destId="{363EEA8A-DB86-4DC9-B040-3DE990707D57}" srcOrd="2" destOrd="0" parTransId="{C04A9005-FC69-4728-BC16-F672C9AFA057}" sibTransId="{FEEAA6DF-4E02-4EFB-8062-B2E1F1BFEE4C}"/>
    <dgm:cxn modelId="{36693F67-3B80-49A2-915F-33C536FAA716}" type="presOf" srcId="{6A73E02D-7DA6-4EF2-BE57-37C230C4054C}" destId="{C5803ACB-1826-42F0-8858-81E555C899F4}" srcOrd="0" destOrd="0" presId="urn:microsoft.com/office/officeart/2018/5/layout/CenteredIconLabelDescriptionList"/>
    <dgm:cxn modelId="{E83B3748-4FC9-4BCA-B924-844DE0DF0216}" srcId="{6A73E02D-7DA6-4EF2-BE57-37C230C4054C}" destId="{D030C503-A804-44EB-B43D-A7F63B8F3755}" srcOrd="3" destOrd="0" parTransId="{5B364773-4608-4239-B2F6-87E6DD1A766C}" sibTransId="{8DE7F880-EB9A-4F04-B6DA-FE99061AD078}"/>
    <dgm:cxn modelId="{530C936C-0326-4E86-9DE1-CBB119088DC3}" srcId="{A65321F8-C61C-40C0-B86C-D90E0576E38E}" destId="{A2FDC961-E43A-49C2-976F-68BBC1ECF8DD}" srcOrd="3" destOrd="0" parTransId="{A06899F5-E416-4842-B661-775B08EAEF28}" sibTransId="{368D3685-8AF4-4992-95BA-383438DA3662}"/>
    <dgm:cxn modelId="{FAE9D76C-5F94-4274-8C04-B32D64C22163}" srcId="{D030C503-A804-44EB-B43D-A7F63B8F3755}" destId="{7F8A4D65-C7AC-491F-86B9-79F2514AB45D}" srcOrd="1" destOrd="0" parTransId="{3EEC9B0C-83C7-4359-A96E-F71EB37B30E0}" sibTransId="{6D566826-474D-4033-8019-0723515B5FE6}"/>
    <dgm:cxn modelId="{40165A52-1949-4019-AC8B-87037BFC63D2}" type="presOf" srcId="{9E923180-0D1E-45B4-A588-90CFAFBE61AE}" destId="{C05232DF-EAAE-4D13-9062-086EF99C61CD}" srcOrd="0" destOrd="0" presId="urn:microsoft.com/office/officeart/2018/5/layout/CenteredIconLabelDescriptionList"/>
    <dgm:cxn modelId="{12DE9655-517A-4455-9281-49DF3CC69575}" type="presOf" srcId="{363EEA8A-DB86-4DC9-B040-3DE990707D57}" destId="{E55F331A-9D0C-457F-8AEA-719F2AB62FF1}" srcOrd="0" destOrd="0" presId="urn:microsoft.com/office/officeart/2018/5/layout/CenteredIconLabelDescriptionList"/>
    <dgm:cxn modelId="{61110C57-72D8-439B-A82F-72B6D7621398}" type="presOf" srcId="{DE33B5D0-C1BB-411A-8F92-A46A8B1F9BF0}" destId="{BEAAF03E-EB2F-4F83-84FD-A42F8B133209}" srcOrd="0" destOrd="4" presId="urn:microsoft.com/office/officeart/2018/5/layout/CenteredIconLabelDescriptionList"/>
    <dgm:cxn modelId="{E5F18559-BDF8-40F0-BD3E-224F12610414}" srcId="{6A73E02D-7DA6-4EF2-BE57-37C230C4054C}" destId="{A65321F8-C61C-40C0-B86C-D90E0576E38E}" srcOrd="1" destOrd="0" parTransId="{B64DB61E-16CF-416E-BEB4-FB72614765E4}" sibTransId="{CEF67BB7-7EDF-4E76-BA4E-86F2C6B0F066}"/>
    <dgm:cxn modelId="{93E2067E-A6DE-4B8A-B70F-7BC1E4A94712}" srcId="{363EEA8A-DB86-4DC9-B040-3DE990707D57}" destId="{FAB29E53-C0D1-4D27-B4BA-1E24F1F2D308}" srcOrd="1" destOrd="0" parTransId="{5CC87DFB-4193-4BCD-8D9B-BBFF87A614FF}" sibTransId="{7CF1BF00-68F8-49D4-9DB3-3419A5CE92AA}"/>
    <dgm:cxn modelId="{B130D681-3060-44F3-9571-CA300C194AAC}" type="presOf" srcId="{9105288D-5877-44E3-A04F-549B3F4AF878}" destId="{0FC8A2AE-B439-4EA4-8107-72B5127361AD}" srcOrd="0" destOrd="0" presId="urn:microsoft.com/office/officeart/2018/5/layout/CenteredIconLabelDescriptionList"/>
    <dgm:cxn modelId="{7CACD587-E781-4AD5-AD43-8E65931B06CD}" type="presOf" srcId="{E0491858-DFB3-4D81-BA80-AD627E40588F}" destId="{BEAAF03E-EB2F-4F83-84FD-A42F8B133209}" srcOrd="0" destOrd="7" presId="urn:microsoft.com/office/officeart/2018/5/layout/CenteredIconLabelDescriptionList"/>
    <dgm:cxn modelId="{44AA788D-7F90-4C5A-B7B3-C71ECADD906D}" type="presOf" srcId="{53C15CA8-A85C-4F44-96F2-46EA0CC7D73C}" destId="{758625CA-0EE1-4A57-B5C7-BBB686C7A597}" srcOrd="0" destOrd="2" presId="urn:microsoft.com/office/officeart/2018/5/layout/CenteredIconLabelDescriptionList"/>
    <dgm:cxn modelId="{FD085390-A73A-4B86-B26E-5D25F522C4CE}" srcId="{A65321F8-C61C-40C0-B86C-D90E0576E38E}" destId="{793B1524-4735-44ED-BF03-53CECCC47A60}" srcOrd="0" destOrd="0" parTransId="{4D84EEB6-B366-4C0A-A1FF-71DCBB7CE76E}" sibTransId="{CFA57BDB-CA62-4806-80F8-A1C71FCBBA59}"/>
    <dgm:cxn modelId="{49BA7397-34B7-4B6D-ABE7-8E7433D89C43}" srcId="{D030C503-A804-44EB-B43D-A7F63B8F3755}" destId="{1DD80C0F-A6F9-4044-9C4B-1FC74E799629}" srcOrd="5" destOrd="0" parTransId="{989A1E90-3916-4BEE-9759-8F98FFAAFB70}" sibTransId="{388EDC66-F658-4A2A-958B-1FA1BEDE71C9}"/>
    <dgm:cxn modelId="{818C77A4-0634-460A-84C8-47D872363E4B}" srcId="{A65321F8-C61C-40C0-B86C-D90E0576E38E}" destId="{53C15CA8-A85C-4F44-96F2-46EA0CC7D73C}" srcOrd="2" destOrd="0" parTransId="{FBDCFF34-DA76-4598-AB8C-4AEDB65B9235}" sibTransId="{78B961F0-4C95-4A4B-9A3A-008E271AB0DB}"/>
    <dgm:cxn modelId="{4966DAAB-0C2C-4C22-8DB3-DF9A604E4C98}" type="presOf" srcId="{1DD80C0F-A6F9-4044-9C4B-1FC74E799629}" destId="{BEAAF03E-EB2F-4F83-84FD-A42F8B133209}" srcOrd="0" destOrd="5" presId="urn:microsoft.com/office/officeart/2018/5/layout/CenteredIconLabelDescriptionList"/>
    <dgm:cxn modelId="{1B6079B3-081D-420F-B8B0-F43460F9C640}" srcId="{6A73E02D-7DA6-4EF2-BE57-37C230C4054C}" destId="{9105288D-5877-44E3-A04F-549B3F4AF878}" srcOrd="4" destOrd="0" parTransId="{FFFBF55B-0A70-493C-987C-E346304E634A}" sibTransId="{F78C82EB-7341-4239-97A6-1E04088B60D8}"/>
    <dgm:cxn modelId="{F496FEB3-0AA5-4803-8D1A-2AC48306C71E}" type="presOf" srcId="{A1E4E8C9-BD3E-41F0-A48D-DA4C196345C6}" destId="{BEAAF03E-EB2F-4F83-84FD-A42F8B133209}" srcOrd="0" destOrd="6" presId="urn:microsoft.com/office/officeart/2018/5/layout/CenteredIconLabelDescriptionList"/>
    <dgm:cxn modelId="{909203BC-DCE7-4CCC-BE02-5244C8B15F97}" srcId="{D030C503-A804-44EB-B43D-A7F63B8F3755}" destId="{001E3ADA-3D6B-4C16-A83C-6E2EF542B47D}" srcOrd="0" destOrd="0" parTransId="{71580AB6-4EE5-4DDE-BE5F-BD3783E37BB5}" sibTransId="{4EB8ADF9-5E8E-4525-9494-B9C811D77AC9}"/>
    <dgm:cxn modelId="{22444CBE-D515-4DC4-A10D-4F0700005ACA}" type="presOf" srcId="{037C2974-AA19-4831-8612-193D75F5FCF3}" destId="{89F2A7E2-DEC5-4C77-A6FD-242470965E4B}" srcOrd="0" destOrd="1" presId="urn:microsoft.com/office/officeart/2018/5/layout/CenteredIconLabelDescriptionList"/>
    <dgm:cxn modelId="{C19D20C6-DDAC-42DB-8967-21112B4ADFC1}" srcId="{D030C503-A804-44EB-B43D-A7F63B8F3755}" destId="{77F15FF2-80A3-40D5-8587-2CC7706FE292}" srcOrd="3" destOrd="0" parTransId="{CD51E168-792B-4634-9E3D-BAD3124A1076}" sibTransId="{69F48E6F-1967-4EF3-9410-B0B6F1825728}"/>
    <dgm:cxn modelId="{D8278CCF-49EB-46DE-BE80-B7162B1A8BBB}" type="presOf" srcId="{8B24DB08-0C4C-400B-8DCA-A6C8091614F8}" destId="{BEAAF03E-EB2F-4F83-84FD-A42F8B133209}" srcOrd="0" destOrd="2" presId="urn:microsoft.com/office/officeart/2018/5/layout/CenteredIconLabelDescriptionList"/>
    <dgm:cxn modelId="{970CEBD6-72AC-4DF4-96BC-EEF823236010}" type="presOf" srcId="{09821510-2731-4392-9ED6-B2B3A953F3AC}" destId="{ADA4E548-485E-4086-A41A-F9FBC228ECC5}" srcOrd="0" destOrd="0" presId="urn:microsoft.com/office/officeart/2018/5/layout/CenteredIconLabelDescriptionList"/>
    <dgm:cxn modelId="{68C8E1E2-ACB1-47B6-A8F4-A4189A99D305}" type="presOf" srcId="{001E3ADA-3D6B-4C16-A83C-6E2EF542B47D}" destId="{BEAAF03E-EB2F-4F83-84FD-A42F8B133209}" srcOrd="0" destOrd="0" presId="urn:microsoft.com/office/officeart/2018/5/layout/CenteredIconLabelDescriptionList"/>
    <dgm:cxn modelId="{85D31DE4-1ED2-41DA-AE84-C2AA3ADA3F9D}" type="presOf" srcId="{BF229EEE-9781-4B06-8583-ED20D554A249}" destId="{758625CA-0EE1-4A57-B5C7-BBB686C7A597}" srcOrd="0" destOrd="1" presId="urn:microsoft.com/office/officeart/2018/5/layout/CenteredIconLabelDescriptionList"/>
    <dgm:cxn modelId="{0EAB66EA-317E-4285-A207-64D8502D90C2}" srcId="{363EEA8A-DB86-4DC9-B040-3DE990707D57}" destId="{09821510-2731-4392-9ED6-B2B3A953F3AC}" srcOrd="0" destOrd="0" parTransId="{1F96C4F2-7A51-4EB8-9CF3-6EFC0E43FCB7}" sibTransId="{E8AC8405-BA97-481C-97B8-D91FF94AC8FB}"/>
    <dgm:cxn modelId="{6A8C11ED-77D6-4FE3-8978-8718D252D9F2}" srcId="{9105288D-5877-44E3-A04F-549B3F4AF878}" destId="{8EFD5B06-917D-4289-AB5E-6983E290C548}" srcOrd="0" destOrd="0" parTransId="{8C198ADB-61B1-43C6-8BA5-41335A070F9F}" sibTransId="{C3BD8222-CDF4-4F8D-AA42-92150227E129}"/>
    <dgm:cxn modelId="{F0B255F6-7BBD-455B-B7C8-DD1482C3C63C}" type="presOf" srcId="{77F15FF2-80A3-40D5-8587-2CC7706FE292}" destId="{BEAAF03E-EB2F-4F83-84FD-A42F8B133209}" srcOrd="0" destOrd="3" presId="urn:microsoft.com/office/officeart/2018/5/layout/CenteredIconLabelDescriptionList"/>
    <dgm:cxn modelId="{E29C4EF7-66C4-44B1-995F-141378160D0A}" type="presOf" srcId="{FAB29E53-C0D1-4D27-B4BA-1E24F1F2D308}" destId="{ADA4E548-485E-4086-A41A-F9FBC228ECC5}" srcOrd="0" destOrd="1" presId="urn:microsoft.com/office/officeart/2018/5/layout/CenteredIconLabelDescriptionList"/>
    <dgm:cxn modelId="{3DA989F8-8392-4D51-B76B-B0599C6AEFA8}" srcId="{6A73E02D-7DA6-4EF2-BE57-37C230C4054C}" destId="{9E923180-0D1E-45B4-A588-90CFAFBE61AE}" srcOrd="0" destOrd="0" parTransId="{4759267A-EBDF-4AB2-9C67-BFDBB9347CCE}" sibTransId="{1764C6A5-6261-4391-A93B-CE0793CA613F}"/>
    <dgm:cxn modelId="{8458DBF8-84BC-4A3E-9861-08776DF57C31}" srcId="{D030C503-A804-44EB-B43D-A7F63B8F3755}" destId="{A1E4E8C9-BD3E-41F0-A48D-DA4C196345C6}" srcOrd="6" destOrd="0" parTransId="{3C7CC22F-9806-4B32-AA41-E7BD1F88E2BB}" sibTransId="{6BD44A3E-2345-4A31-B7C6-1B8DF2CCB937}"/>
    <dgm:cxn modelId="{C8B2C3FD-CB1F-45E1-84E5-126BC4C065CA}" type="presParOf" srcId="{C5803ACB-1826-42F0-8858-81E555C899F4}" destId="{1140BFE4-568E-41B7-A9BC-2A7C5B48C9B3}" srcOrd="0" destOrd="0" presId="urn:microsoft.com/office/officeart/2018/5/layout/CenteredIconLabelDescriptionList"/>
    <dgm:cxn modelId="{24BAB67A-272E-46AE-854D-3251D5502CA0}" type="presParOf" srcId="{1140BFE4-568E-41B7-A9BC-2A7C5B48C9B3}" destId="{001A070C-AA7B-452F-AB6B-E10AABCE3EDA}" srcOrd="0" destOrd="0" presId="urn:microsoft.com/office/officeart/2018/5/layout/CenteredIconLabelDescriptionList"/>
    <dgm:cxn modelId="{A230C351-9FE2-412C-B1AE-A0BDCC7B6822}" type="presParOf" srcId="{1140BFE4-568E-41B7-A9BC-2A7C5B48C9B3}" destId="{4129E51D-6D9A-4369-96C3-980C8E827DDA}" srcOrd="1" destOrd="0" presId="urn:microsoft.com/office/officeart/2018/5/layout/CenteredIconLabelDescriptionList"/>
    <dgm:cxn modelId="{6F9DF307-A601-42C6-8846-6729CC544209}" type="presParOf" srcId="{1140BFE4-568E-41B7-A9BC-2A7C5B48C9B3}" destId="{C05232DF-EAAE-4D13-9062-086EF99C61CD}" srcOrd="2" destOrd="0" presId="urn:microsoft.com/office/officeart/2018/5/layout/CenteredIconLabelDescriptionList"/>
    <dgm:cxn modelId="{C4F45D09-AB95-4EBF-B866-8B90F6DB3C04}" type="presParOf" srcId="{1140BFE4-568E-41B7-A9BC-2A7C5B48C9B3}" destId="{A10AE431-93C6-4F78-95FB-71ADF5A7C1E6}" srcOrd="3" destOrd="0" presId="urn:microsoft.com/office/officeart/2018/5/layout/CenteredIconLabelDescriptionList"/>
    <dgm:cxn modelId="{95F607B0-F595-4949-A589-7A338F75BA3E}" type="presParOf" srcId="{1140BFE4-568E-41B7-A9BC-2A7C5B48C9B3}" destId="{A837074E-0B8E-49D4-B65E-28A0668A6DFE}" srcOrd="4" destOrd="0" presId="urn:microsoft.com/office/officeart/2018/5/layout/CenteredIconLabelDescriptionList"/>
    <dgm:cxn modelId="{A5A506DB-7208-422B-B843-3C4140EF4B39}" type="presParOf" srcId="{C5803ACB-1826-42F0-8858-81E555C899F4}" destId="{86F4D2EF-1A0A-4E5E-BCE2-6F3A5DCBDACF}" srcOrd="1" destOrd="0" presId="urn:microsoft.com/office/officeart/2018/5/layout/CenteredIconLabelDescriptionList"/>
    <dgm:cxn modelId="{8B89433F-57B8-4591-BC5F-5FC899AEA24E}" type="presParOf" srcId="{C5803ACB-1826-42F0-8858-81E555C899F4}" destId="{FAC44DDC-4059-4801-8936-748AEC6A1728}" srcOrd="2" destOrd="0" presId="urn:microsoft.com/office/officeart/2018/5/layout/CenteredIconLabelDescriptionList"/>
    <dgm:cxn modelId="{CB3CE5A2-9FA9-400B-B7B7-ED63FD215000}" type="presParOf" srcId="{FAC44DDC-4059-4801-8936-748AEC6A1728}" destId="{A6F88C4C-723C-4CEF-94F0-882CD12C37BB}" srcOrd="0" destOrd="0" presId="urn:microsoft.com/office/officeart/2018/5/layout/CenteredIconLabelDescriptionList"/>
    <dgm:cxn modelId="{1CFEC7BF-1510-4A27-9189-089AAC6A5959}" type="presParOf" srcId="{FAC44DDC-4059-4801-8936-748AEC6A1728}" destId="{AAE6C180-F817-47E7-BFDA-1C89D7D83DD8}" srcOrd="1" destOrd="0" presId="urn:microsoft.com/office/officeart/2018/5/layout/CenteredIconLabelDescriptionList"/>
    <dgm:cxn modelId="{D2B3B665-0333-4580-9D22-4B812BD044B1}" type="presParOf" srcId="{FAC44DDC-4059-4801-8936-748AEC6A1728}" destId="{CF3F2661-1820-4789-96B7-576DDA6D128F}" srcOrd="2" destOrd="0" presId="urn:microsoft.com/office/officeart/2018/5/layout/CenteredIconLabelDescriptionList"/>
    <dgm:cxn modelId="{138ECA89-8F2B-4F9C-9AB7-C18DD3212A17}" type="presParOf" srcId="{FAC44DDC-4059-4801-8936-748AEC6A1728}" destId="{39D0C898-C0B8-4CA6-BA0C-87CB60ED04A2}" srcOrd="3" destOrd="0" presId="urn:microsoft.com/office/officeart/2018/5/layout/CenteredIconLabelDescriptionList"/>
    <dgm:cxn modelId="{10ED9DE5-6ACF-4FB6-8BAB-683AE686940D}" type="presParOf" srcId="{FAC44DDC-4059-4801-8936-748AEC6A1728}" destId="{758625CA-0EE1-4A57-B5C7-BBB686C7A597}" srcOrd="4" destOrd="0" presId="urn:microsoft.com/office/officeart/2018/5/layout/CenteredIconLabelDescriptionList"/>
    <dgm:cxn modelId="{B522A121-EE72-4F57-A382-31C3B3916D2A}" type="presParOf" srcId="{C5803ACB-1826-42F0-8858-81E555C899F4}" destId="{42587932-B9C6-4DB1-B823-8DFDD001AA04}" srcOrd="3" destOrd="0" presId="urn:microsoft.com/office/officeart/2018/5/layout/CenteredIconLabelDescriptionList"/>
    <dgm:cxn modelId="{81A197F1-FA0D-47CA-9B96-85474705C553}" type="presParOf" srcId="{C5803ACB-1826-42F0-8858-81E555C899F4}" destId="{14BC9700-08DB-41B2-8A72-2DD6EA20003A}" srcOrd="4" destOrd="0" presId="urn:microsoft.com/office/officeart/2018/5/layout/CenteredIconLabelDescriptionList"/>
    <dgm:cxn modelId="{4D2A5001-D333-44EE-93C6-F61750791FD3}" type="presParOf" srcId="{14BC9700-08DB-41B2-8A72-2DD6EA20003A}" destId="{A6927099-9DB6-4847-B288-B517B547945A}" srcOrd="0" destOrd="0" presId="urn:microsoft.com/office/officeart/2018/5/layout/CenteredIconLabelDescriptionList"/>
    <dgm:cxn modelId="{38EB1812-AB57-4706-9CB7-B7B24BEB6700}" type="presParOf" srcId="{14BC9700-08DB-41B2-8A72-2DD6EA20003A}" destId="{3B7C6255-AE8D-4A94-A851-4680B5441DE8}" srcOrd="1" destOrd="0" presId="urn:microsoft.com/office/officeart/2018/5/layout/CenteredIconLabelDescriptionList"/>
    <dgm:cxn modelId="{9C5368CE-5FE6-4F20-B1EF-330AA40BAFCE}" type="presParOf" srcId="{14BC9700-08DB-41B2-8A72-2DD6EA20003A}" destId="{E55F331A-9D0C-457F-8AEA-719F2AB62FF1}" srcOrd="2" destOrd="0" presId="urn:microsoft.com/office/officeart/2018/5/layout/CenteredIconLabelDescriptionList"/>
    <dgm:cxn modelId="{7A0E4DFC-BCF7-4EFF-8B74-78A8E3AB1DB7}" type="presParOf" srcId="{14BC9700-08DB-41B2-8A72-2DD6EA20003A}" destId="{7ADB69D7-7866-4EA1-BF1B-C5BA7ACFF901}" srcOrd="3" destOrd="0" presId="urn:microsoft.com/office/officeart/2018/5/layout/CenteredIconLabelDescriptionList"/>
    <dgm:cxn modelId="{2D29C242-D52B-400F-A5F1-483C4A74737D}" type="presParOf" srcId="{14BC9700-08DB-41B2-8A72-2DD6EA20003A}" destId="{ADA4E548-485E-4086-A41A-F9FBC228ECC5}" srcOrd="4" destOrd="0" presId="urn:microsoft.com/office/officeart/2018/5/layout/CenteredIconLabelDescriptionList"/>
    <dgm:cxn modelId="{E0C27B77-A256-43CF-8609-339408F8565B}" type="presParOf" srcId="{C5803ACB-1826-42F0-8858-81E555C899F4}" destId="{46ED924F-97C8-4678-924E-FA22CD1FA796}" srcOrd="5" destOrd="0" presId="urn:microsoft.com/office/officeart/2018/5/layout/CenteredIconLabelDescriptionList"/>
    <dgm:cxn modelId="{5DB6E450-A7FF-41A1-A51C-D0FD685CD7BF}" type="presParOf" srcId="{C5803ACB-1826-42F0-8858-81E555C899F4}" destId="{35C416A6-35EC-4EF8-8218-C8F54B7C0625}" srcOrd="6" destOrd="0" presId="urn:microsoft.com/office/officeart/2018/5/layout/CenteredIconLabelDescriptionList"/>
    <dgm:cxn modelId="{7A9046C3-2606-4D49-9120-2320382F29BD}" type="presParOf" srcId="{35C416A6-35EC-4EF8-8218-C8F54B7C0625}" destId="{3E443022-3B02-4373-A322-43B862863DDF}" srcOrd="0" destOrd="0" presId="urn:microsoft.com/office/officeart/2018/5/layout/CenteredIconLabelDescriptionList"/>
    <dgm:cxn modelId="{F4D74A41-3D9E-452A-BEED-468BEB2AABD5}" type="presParOf" srcId="{35C416A6-35EC-4EF8-8218-C8F54B7C0625}" destId="{25A823F6-5C68-432F-A38A-E80A284153A8}" srcOrd="1" destOrd="0" presId="urn:microsoft.com/office/officeart/2018/5/layout/CenteredIconLabelDescriptionList"/>
    <dgm:cxn modelId="{E7A3E251-C017-4340-AEA9-A29755234B97}" type="presParOf" srcId="{35C416A6-35EC-4EF8-8218-C8F54B7C0625}" destId="{927EFE88-6DF9-4002-B33F-E3F0390FB156}" srcOrd="2" destOrd="0" presId="urn:microsoft.com/office/officeart/2018/5/layout/CenteredIconLabelDescriptionList"/>
    <dgm:cxn modelId="{44882D60-8005-40AD-BB7A-6F3B396CA2AC}" type="presParOf" srcId="{35C416A6-35EC-4EF8-8218-C8F54B7C0625}" destId="{CB6A7F40-826E-431E-8CE1-16CDE31DE81B}" srcOrd="3" destOrd="0" presId="urn:microsoft.com/office/officeart/2018/5/layout/CenteredIconLabelDescriptionList"/>
    <dgm:cxn modelId="{7F89E59C-13C1-42D0-BE6F-1A018A24174A}" type="presParOf" srcId="{35C416A6-35EC-4EF8-8218-C8F54B7C0625}" destId="{BEAAF03E-EB2F-4F83-84FD-A42F8B133209}" srcOrd="4" destOrd="0" presId="urn:microsoft.com/office/officeart/2018/5/layout/CenteredIconLabelDescriptionList"/>
    <dgm:cxn modelId="{3A9FFBB5-A2E2-4926-B2AA-DE6BE74789E2}" type="presParOf" srcId="{C5803ACB-1826-42F0-8858-81E555C899F4}" destId="{A2FA016C-B8A7-4F88-9783-7E5F8F53E596}" srcOrd="7" destOrd="0" presId="urn:microsoft.com/office/officeart/2018/5/layout/CenteredIconLabelDescriptionList"/>
    <dgm:cxn modelId="{EC110272-9AFA-46EA-9EF6-D78CDD6ED056}" type="presParOf" srcId="{C5803ACB-1826-42F0-8858-81E555C899F4}" destId="{35658F76-8582-427F-A912-75D91F6535AC}" srcOrd="8" destOrd="0" presId="urn:microsoft.com/office/officeart/2018/5/layout/CenteredIconLabelDescriptionList"/>
    <dgm:cxn modelId="{5B898C8F-AC68-46FB-838B-33C414504C47}" type="presParOf" srcId="{35658F76-8582-427F-A912-75D91F6535AC}" destId="{4EC7263A-8120-48B6-BF2A-CC506D341945}" srcOrd="0" destOrd="0" presId="urn:microsoft.com/office/officeart/2018/5/layout/CenteredIconLabelDescriptionList"/>
    <dgm:cxn modelId="{FC02B579-46FB-43AA-A63F-30676069591E}" type="presParOf" srcId="{35658F76-8582-427F-A912-75D91F6535AC}" destId="{086BE1AA-7396-4DFB-ACC8-CB8EAFC4234D}" srcOrd="1" destOrd="0" presId="urn:microsoft.com/office/officeart/2018/5/layout/CenteredIconLabelDescriptionList"/>
    <dgm:cxn modelId="{9F7B75D0-2BFC-46CF-86B4-6185FCBF96BF}" type="presParOf" srcId="{35658F76-8582-427F-A912-75D91F6535AC}" destId="{0FC8A2AE-B439-4EA4-8107-72B5127361AD}" srcOrd="2" destOrd="0" presId="urn:microsoft.com/office/officeart/2018/5/layout/CenteredIconLabelDescriptionList"/>
    <dgm:cxn modelId="{7910ADC9-72E0-460C-8F90-5FE77D919CCB}" type="presParOf" srcId="{35658F76-8582-427F-A912-75D91F6535AC}" destId="{268E114E-B592-4CA7-BBB5-EC61789F51E1}" srcOrd="3" destOrd="0" presId="urn:microsoft.com/office/officeart/2018/5/layout/CenteredIconLabelDescriptionList"/>
    <dgm:cxn modelId="{5474EFCE-A72B-46FD-9143-08C06A7AC319}" type="presParOf" srcId="{35658F76-8582-427F-A912-75D91F6535AC}" destId="{89F2A7E2-DEC5-4C77-A6FD-242470965E4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3E02D-7DA6-4EF2-BE57-37C230C4054C}" type="doc">
      <dgm:prSet loTypeId="urn:microsoft.com/office/officeart/2016/7/layout/RepeatingBendingProcessNew" loCatId="process" qsTypeId="urn:microsoft.com/office/officeart/2005/8/quickstyle/simple4" qsCatId="simple" csTypeId="urn:microsoft.com/office/officeart/2005/8/colors/accent3_2" csCatId="accent3" phldr="1"/>
      <dgm:spPr/>
      <dgm:t>
        <a:bodyPr/>
        <a:lstStyle/>
        <a:p>
          <a:endParaRPr lang="en-US"/>
        </a:p>
      </dgm:t>
    </dgm:pt>
    <dgm:pt modelId="{037C2974-AA19-4831-8612-193D75F5FCF3}">
      <dgm:prSet/>
      <dgm:spPr/>
      <dgm:t>
        <a:bodyPr/>
        <a:lstStyle/>
        <a:p>
          <a:pPr>
            <a:defRPr b="1"/>
          </a:pPr>
          <a:r>
            <a:rPr lang="en-US" dirty="0"/>
            <a:t>Set Hypothesis of Study</a:t>
          </a:r>
        </a:p>
      </dgm:t>
    </dgm:pt>
    <dgm:pt modelId="{B0CD5714-E7D9-4C6F-AD10-3A4C089C83BD}" type="parTrans" cxnId="{7A820C0D-3B44-4F93-B78D-6D6E2460B4A3}">
      <dgm:prSet/>
      <dgm:spPr/>
      <dgm:t>
        <a:bodyPr/>
        <a:lstStyle/>
        <a:p>
          <a:endParaRPr lang="en-US"/>
        </a:p>
      </dgm:t>
    </dgm:pt>
    <dgm:pt modelId="{5016443E-9CA6-4935-B26E-DD16224B8E68}" type="sibTrans" cxnId="{7A820C0D-3B44-4F93-B78D-6D6E2460B4A3}">
      <dgm:prSet/>
      <dgm:spPr/>
      <dgm:t>
        <a:bodyPr/>
        <a:lstStyle/>
        <a:p>
          <a:endParaRPr lang="en-US"/>
        </a:p>
      </dgm:t>
    </dgm:pt>
    <dgm:pt modelId="{6CA3D056-669B-4537-959D-81735F42CA31}">
      <dgm:prSet/>
      <dgm:spPr/>
      <dgm:t>
        <a:bodyPr/>
        <a:lstStyle/>
        <a:p>
          <a:pPr>
            <a:defRPr b="1"/>
          </a:pPr>
          <a:r>
            <a:rPr lang="en-US" dirty="0"/>
            <a:t>Finalize Evaluation Criteria</a:t>
          </a:r>
        </a:p>
      </dgm:t>
    </dgm:pt>
    <dgm:pt modelId="{437E0BC5-1ED8-4099-8D43-ABD1149D88C8}" type="parTrans" cxnId="{75849DAD-4B1B-4315-9BB5-CD4E7C2C5E1A}">
      <dgm:prSet/>
      <dgm:spPr/>
      <dgm:t>
        <a:bodyPr/>
        <a:lstStyle/>
        <a:p>
          <a:endParaRPr lang="en-US"/>
        </a:p>
      </dgm:t>
    </dgm:pt>
    <dgm:pt modelId="{87B708D0-207B-4D74-86F4-B63A5FC828D9}" type="sibTrans" cxnId="{75849DAD-4B1B-4315-9BB5-CD4E7C2C5E1A}">
      <dgm:prSet/>
      <dgm:spPr/>
      <dgm:t>
        <a:bodyPr/>
        <a:lstStyle/>
        <a:p>
          <a:endParaRPr lang="en-US"/>
        </a:p>
      </dgm:t>
    </dgm:pt>
    <dgm:pt modelId="{6E9F3122-4934-4F9A-8919-2FA3064D05FF}">
      <dgm:prSet/>
      <dgm:spPr/>
      <dgm:t>
        <a:bodyPr/>
        <a:lstStyle/>
        <a:p>
          <a:r>
            <a:rPr lang="en-US" dirty="0"/>
            <a:t>Data Collection</a:t>
          </a:r>
        </a:p>
      </dgm:t>
    </dgm:pt>
    <dgm:pt modelId="{3FA53947-1596-422E-AAB6-33D5AC7899F3}" type="parTrans" cxnId="{36C0CE72-9B34-4610-90F7-AF6BC9DB8DE3}">
      <dgm:prSet/>
      <dgm:spPr/>
      <dgm:t>
        <a:bodyPr/>
        <a:lstStyle/>
        <a:p>
          <a:endParaRPr lang="en-US"/>
        </a:p>
      </dgm:t>
    </dgm:pt>
    <dgm:pt modelId="{5FE976AF-3F58-4457-986A-F65BA47148C6}" type="sibTrans" cxnId="{36C0CE72-9B34-4610-90F7-AF6BC9DB8DE3}">
      <dgm:prSet/>
      <dgm:spPr/>
      <dgm:t>
        <a:bodyPr/>
        <a:lstStyle/>
        <a:p>
          <a:endParaRPr lang="en-US"/>
        </a:p>
      </dgm:t>
    </dgm:pt>
    <dgm:pt modelId="{28AF7F12-A7BF-41D0-ADB0-FF27A3C01DFA}">
      <dgm:prSet/>
      <dgm:spPr/>
      <dgm:t>
        <a:bodyPr/>
        <a:lstStyle/>
        <a:p>
          <a:pPr>
            <a:defRPr b="1"/>
          </a:pPr>
          <a:r>
            <a:rPr lang="en-US" dirty="0"/>
            <a:t>Feature Analysis</a:t>
          </a:r>
        </a:p>
      </dgm:t>
    </dgm:pt>
    <dgm:pt modelId="{FC0487C8-8A8B-4743-AE82-76E240FD9DE1}" type="parTrans" cxnId="{28DC1B30-DE6C-4410-8504-AE6BBB145D67}">
      <dgm:prSet/>
      <dgm:spPr/>
      <dgm:t>
        <a:bodyPr/>
        <a:lstStyle/>
        <a:p>
          <a:endParaRPr lang="en-US"/>
        </a:p>
      </dgm:t>
    </dgm:pt>
    <dgm:pt modelId="{8A5E55A6-3C7C-4936-891C-CAC350C36E84}" type="sibTrans" cxnId="{28DC1B30-DE6C-4410-8504-AE6BBB145D67}">
      <dgm:prSet/>
      <dgm:spPr/>
      <dgm:t>
        <a:bodyPr/>
        <a:lstStyle/>
        <a:p>
          <a:endParaRPr lang="en-US"/>
        </a:p>
      </dgm:t>
    </dgm:pt>
    <dgm:pt modelId="{94260605-6216-4DFF-B7E4-1A3D67B7CD7D}">
      <dgm:prSet/>
      <dgm:spPr/>
      <dgm:t>
        <a:bodyPr/>
        <a:lstStyle/>
        <a:p>
          <a:r>
            <a:rPr lang="en-US" dirty="0"/>
            <a:t>Data Extraction</a:t>
          </a:r>
        </a:p>
      </dgm:t>
    </dgm:pt>
    <dgm:pt modelId="{53B256DA-7548-4F22-BFC2-EA2F3AE09FC4}" type="parTrans" cxnId="{2B4C8678-4039-4962-9F1B-75C92E77F951}">
      <dgm:prSet/>
      <dgm:spPr/>
      <dgm:t>
        <a:bodyPr/>
        <a:lstStyle/>
        <a:p>
          <a:endParaRPr lang="en-US"/>
        </a:p>
      </dgm:t>
    </dgm:pt>
    <dgm:pt modelId="{FB9E5BD4-619E-4C5C-AC11-E43CC1E5BE1E}" type="sibTrans" cxnId="{2B4C8678-4039-4962-9F1B-75C92E77F951}">
      <dgm:prSet/>
      <dgm:spPr/>
      <dgm:t>
        <a:bodyPr/>
        <a:lstStyle/>
        <a:p>
          <a:endParaRPr lang="en-US"/>
        </a:p>
      </dgm:t>
    </dgm:pt>
    <dgm:pt modelId="{E6BBC3D2-BF13-4ADA-9ADF-AABE58F725CE}">
      <dgm:prSet/>
      <dgm:spPr/>
      <dgm:t>
        <a:bodyPr/>
        <a:lstStyle/>
        <a:p>
          <a:r>
            <a:rPr lang="en-US" dirty="0"/>
            <a:t>Data Preparation</a:t>
          </a:r>
        </a:p>
      </dgm:t>
    </dgm:pt>
    <dgm:pt modelId="{E8EAD3D5-4363-4B80-A9DF-2DE04BC15405}" type="parTrans" cxnId="{528BF237-177B-4686-89C3-85B7D1DE5F60}">
      <dgm:prSet/>
      <dgm:spPr/>
      <dgm:t>
        <a:bodyPr/>
        <a:lstStyle/>
        <a:p>
          <a:endParaRPr lang="en-US"/>
        </a:p>
      </dgm:t>
    </dgm:pt>
    <dgm:pt modelId="{344CDD10-179F-4D52-85EB-021AE801DDB0}" type="sibTrans" cxnId="{528BF237-177B-4686-89C3-85B7D1DE5F60}">
      <dgm:prSet/>
      <dgm:spPr/>
      <dgm:t>
        <a:bodyPr/>
        <a:lstStyle/>
        <a:p>
          <a:endParaRPr lang="en-US"/>
        </a:p>
      </dgm:t>
    </dgm:pt>
    <dgm:pt modelId="{6978F262-26C7-4E44-B6DA-06766D0F09C4}">
      <dgm:prSet/>
      <dgm:spPr/>
      <dgm:t>
        <a:bodyPr/>
        <a:lstStyle/>
        <a:p>
          <a:pPr>
            <a:defRPr b="1"/>
          </a:pPr>
          <a:r>
            <a:rPr lang="en-US"/>
            <a:t>Data Activities</a:t>
          </a:r>
        </a:p>
      </dgm:t>
    </dgm:pt>
    <dgm:pt modelId="{18B18EA2-CC03-49F2-96BF-B637741EB953}" type="parTrans" cxnId="{D2E8895F-D538-423C-BF56-0B90E97CC58D}">
      <dgm:prSet/>
      <dgm:spPr/>
      <dgm:t>
        <a:bodyPr/>
        <a:lstStyle/>
        <a:p>
          <a:endParaRPr lang="en-US"/>
        </a:p>
      </dgm:t>
    </dgm:pt>
    <dgm:pt modelId="{C4B3CAF5-169A-4A5F-88D6-181B9D4F8108}" type="sibTrans" cxnId="{D2E8895F-D538-423C-BF56-0B90E97CC58D}">
      <dgm:prSet/>
      <dgm:spPr/>
      <dgm:t>
        <a:bodyPr/>
        <a:lstStyle/>
        <a:p>
          <a:endParaRPr lang="en-US"/>
        </a:p>
      </dgm:t>
    </dgm:pt>
    <dgm:pt modelId="{199B350D-8FC5-4568-80C6-7C22C9C57DD0}">
      <dgm:prSet/>
      <dgm:spPr/>
      <dgm:t>
        <a:bodyPr/>
        <a:lstStyle/>
        <a:p>
          <a:pPr>
            <a:defRPr b="1"/>
          </a:pPr>
          <a:r>
            <a:rPr lang="en-US"/>
            <a:t>Feature Engineering</a:t>
          </a:r>
        </a:p>
      </dgm:t>
    </dgm:pt>
    <dgm:pt modelId="{CF7BA314-3E14-45D7-A8D8-5CE7414562EC}" type="parTrans" cxnId="{CDE267C0-34EC-4D33-A979-6124FA8A1B2C}">
      <dgm:prSet/>
      <dgm:spPr/>
      <dgm:t>
        <a:bodyPr/>
        <a:lstStyle/>
        <a:p>
          <a:endParaRPr lang="en-US"/>
        </a:p>
      </dgm:t>
    </dgm:pt>
    <dgm:pt modelId="{E443F9FC-E7D1-489A-BC0A-53890E0043AA}" type="sibTrans" cxnId="{CDE267C0-34EC-4D33-A979-6124FA8A1B2C}">
      <dgm:prSet/>
      <dgm:spPr/>
      <dgm:t>
        <a:bodyPr/>
        <a:lstStyle/>
        <a:p>
          <a:endParaRPr lang="en-US"/>
        </a:p>
      </dgm:t>
    </dgm:pt>
    <dgm:pt modelId="{92D1BAAA-12DA-4C9D-9232-873812A180FC}">
      <dgm:prSet/>
      <dgm:spPr/>
      <dgm:t>
        <a:bodyPr/>
        <a:lstStyle/>
        <a:p>
          <a:pPr>
            <a:defRPr b="1"/>
          </a:pPr>
          <a:r>
            <a:rPr lang="en-US"/>
            <a:t>Tests of Correlations</a:t>
          </a:r>
        </a:p>
      </dgm:t>
    </dgm:pt>
    <dgm:pt modelId="{913F9A21-F988-4972-8594-EC8E3FBE97F3}" type="parTrans" cxnId="{621450A1-5E8E-4401-B45E-869F0A70D0CD}">
      <dgm:prSet/>
      <dgm:spPr/>
      <dgm:t>
        <a:bodyPr/>
        <a:lstStyle/>
        <a:p>
          <a:endParaRPr lang="en-US"/>
        </a:p>
      </dgm:t>
    </dgm:pt>
    <dgm:pt modelId="{A2882546-6334-42B7-9B35-84A73B83B25B}" type="sibTrans" cxnId="{621450A1-5E8E-4401-B45E-869F0A70D0CD}">
      <dgm:prSet/>
      <dgm:spPr/>
      <dgm:t>
        <a:bodyPr/>
        <a:lstStyle/>
        <a:p>
          <a:endParaRPr lang="en-US"/>
        </a:p>
      </dgm:t>
    </dgm:pt>
    <dgm:pt modelId="{65FB52C6-884E-436C-B68B-433E8E9D75AE}">
      <dgm:prSet/>
      <dgm:spPr/>
      <dgm:t>
        <a:bodyPr/>
        <a:lstStyle/>
        <a:p>
          <a:pPr>
            <a:defRPr b="1"/>
          </a:pPr>
          <a:r>
            <a:rPr lang="en-US"/>
            <a:t>Test of Association</a:t>
          </a:r>
        </a:p>
      </dgm:t>
    </dgm:pt>
    <dgm:pt modelId="{346F9BC2-3B75-4614-8837-B9E3C0CB52CD}" type="parTrans" cxnId="{F874D7D9-019A-48DD-A38D-852A92FDE187}">
      <dgm:prSet/>
      <dgm:spPr/>
      <dgm:t>
        <a:bodyPr/>
        <a:lstStyle/>
        <a:p>
          <a:endParaRPr lang="en-US"/>
        </a:p>
      </dgm:t>
    </dgm:pt>
    <dgm:pt modelId="{791EBC77-0CF7-4F9B-840F-7E653849FBF2}" type="sibTrans" cxnId="{F874D7D9-019A-48DD-A38D-852A92FDE187}">
      <dgm:prSet/>
      <dgm:spPr/>
      <dgm:t>
        <a:bodyPr/>
        <a:lstStyle/>
        <a:p>
          <a:endParaRPr lang="en-US"/>
        </a:p>
      </dgm:t>
    </dgm:pt>
    <dgm:pt modelId="{FE2EA836-651B-42D9-AD7E-E70B9C372B9B}">
      <dgm:prSet/>
      <dgm:spPr/>
      <dgm:t>
        <a:bodyPr/>
        <a:lstStyle/>
        <a:p>
          <a:pPr>
            <a:defRPr b="1"/>
          </a:pPr>
          <a:r>
            <a:rPr lang="en-US"/>
            <a:t>Prepare for Honest Assessment of Models</a:t>
          </a:r>
        </a:p>
      </dgm:t>
    </dgm:pt>
    <dgm:pt modelId="{C88C4043-91C5-4D89-B362-8DAFAEE15EC9}" type="parTrans" cxnId="{9BD9C006-C679-443C-9F7F-FB3153D24B44}">
      <dgm:prSet/>
      <dgm:spPr/>
      <dgm:t>
        <a:bodyPr/>
        <a:lstStyle/>
        <a:p>
          <a:endParaRPr lang="en-US"/>
        </a:p>
      </dgm:t>
    </dgm:pt>
    <dgm:pt modelId="{3C506E93-C7F4-41F0-BAB9-C2FD266CF3C9}" type="sibTrans" cxnId="{9BD9C006-C679-443C-9F7F-FB3153D24B44}">
      <dgm:prSet/>
      <dgm:spPr/>
      <dgm:t>
        <a:bodyPr/>
        <a:lstStyle/>
        <a:p>
          <a:endParaRPr lang="en-US"/>
        </a:p>
      </dgm:t>
    </dgm:pt>
    <dgm:pt modelId="{9EE2275A-1E8F-4855-BB4E-AAF06C5A4755}">
      <dgm:prSet/>
      <dgm:spPr/>
      <dgm:t>
        <a:bodyPr/>
        <a:lstStyle/>
        <a:p>
          <a:pPr>
            <a:defRPr b="1"/>
          </a:pPr>
          <a:r>
            <a:rPr lang="en-US"/>
            <a:t>Model Training &amp; Hypothesis Testing</a:t>
          </a:r>
        </a:p>
      </dgm:t>
    </dgm:pt>
    <dgm:pt modelId="{69CE9849-FBE2-4607-AC57-FC9B1381D61B}" type="parTrans" cxnId="{7DE3D092-7EB8-46BE-AB20-69BD5E220383}">
      <dgm:prSet/>
      <dgm:spPr/>
      <dgm:t>
        <a:bodyPr/>
        <a:lstStyle/>
        <a:p>
          <a:endParaRPr lang="en-US"/>
        </a:p>
      </dgm:t>
    </dgm:pt>
    <dgm:pt modelId="{2FEBDADF-1095-4BEC-BD2C-4D2528FB71BF}" type="sibTrans" cxnId="{7DE3D092-7EB8-46BE-AB20-69BD5E220383}">
      <dgm:prSet/>
      <dgm:spPr/>
      <dgm:t>
        <a:bodyPr/>
        <a:lstStyle/>
        <a:p>
          <a:endParaRPr lang="en-US"/>
        </a:p>
      </dgm:t>
    </dgm:pt>
    <dgm:pt modelId="{A2096B2D-C0CD-40BE-B21D-70D1A52FAEB7}">
      <dgm:prSet/>
      <dgm:spPr/>
      <dgm:t>
        <a:bodyPr/>
        <a:lstStyle/>
        <a:p>
          <a:pPr>
            <a:defRPr b="1"/>
          </a:pPr>
          <a:r>
            <a:rPr lang="en-US"/>
            <a:t>Important Features</a:t>
          </a:r>
        </a:p>
      </dgm:t>
    </dgm:pt>
    <dgm:pt modelId="{A6593B1F-061A-4756-9DED-D231893B6A5E}" type="parTrans" cxnId="{91EE1703-4B76-49C4-B37F-5763C95D9EAC}">
      <dgm:prSet/>
      <dgm:spPr/>
      <dgm:t>
        <a:bodyPr/>
        <a:lstStyle/>
        <a:p>
          <a:endParaRPr lang="en-US"/>
        </a:p>
      </dgm:t>
    </dgm:pt>
    <dgm:pt modelId="{95328B3B-D730-49CF-8057-BFB6BB774E26}" type="sibTrans" cxnId="{91EE1703-4B76-49C4-B37F-5763C95D9EAC}">
      <dgm:prSet/>
      <dgm:spPr/>
      <dgm:t>
        <a:bodyPr/>
        <a:lstStyle/>
        <a:p>
          <a:endParaRPr lang="en-US"/>
        </a:p>
      </dgm:t>
    </dgm:pt>
    <dgm:pt modelId="{B2333ACF-2EEE-4A95-AABC-957EC5ECEAC9}">
      <dgm:prSet/>
      <dgm:spPr/>
      <dgm:t>
        <a:bodyPr/>
        <a:lstStyle/>
        <a:p>
          <a:pPr>
            <a:defRPr b="1"/>
          </a:pPr>
          <a:r>
            <a:rPr lang="en-US"/>
            <a:t>Tuning the Model</a:t>
          </a:r>
        </a:p>
      </dgm:t>
    </dgm:pt>
    <dgm:pt modelId="{2EC34462-FE9E-4C56-B36E-A767D455A8B2}" type="parTrans" cxnId="{0168197D-A01F-4FF3-8A5A-5A0E36F22F53}">
      <dgm:prSet/>
      <dgm:spPr/>
      <dgm:t>
        <a:bodyPr/>
        <a:lstStyle/>
        <a:p>
          <a:endParaRPr lang="en-US"/>
        </a:p>
      </dgm:t>
    </dgm:pt>
    <dgm:pt modelId="{0B975FE2-856C-4050-A8CB-D112D7369E8F}" type="sibTrans" cxnId="{0168197D-A01F-4FF3-8A5A-5A0E36F22F53}">
      <dgm:prSet/>
      <dgm:spPr/>
      <dgm:t>
        <a:bodyPr/>
        <a:lstStyle/>
        <a:p>
          <a:endParaRPr lang="en-US"/>
        </a:p>
      </dgm:t>
    </dgm:pt>
    <dgm:pt modelId="{A7480664-DDAF-43EB-A861-AEFA52B774AF}">
      <dgm:prSet/>
      <dgm:spPr/>
      <dgm:t>
        <a:bodyPr/>
        <a:lstStyle/>
        <a:p>
          <a:pPr>
            <a:defRPr b="1"/>
          </a:pPr>
          <a:r>
            <a:rPr lang="en-US"/>
            <a:t>Balancing Imbalanced Target</a:t>
          </a:r>
        </a:p>
      </dgm:t>
    </dgm:pt>
    <dgm:pt modelId="{CD908BAC-AF2B-4AAC-8F5E-970DFBCE57FE}" type="parTrans" cxnId="{802B0651-C116-40C7-AA4C-BD36C9C7195A}">
      <dgm:prSet/>
      <dgm:spPr/>
      <dgm:t>
        <a:bodyPr/>
        <a:lstStyle/>
        <a:p>
          <a:endParaRPr lang="en-US"/>
        </a:p>
      </dgm:t>
    </dgm:pt>
    <dgm:pt modelId="{89416DC9-02E6-4A04-8A38-29406E37C45C}" type="sibTrans" cxnId="{802B0651-C116-40C7-AA4C-BD36C9C7195A}">
      <dgm:prSet/>
      <dgm:spPr/>
      <dgm:t>
        <a:bodyPr/>
        <a:lstStyle/>
        <a:p>
          <a:endParaRPr lang="en-US"/>
        </a:p>
      </dgm:t>
    </dgm:pt>
    <dgm:pt modelId="{4C6A16F1-3BCB-4354-9A14-BD402144BB6C}">
      <dgm:prSet/>
      <dgm:spPr/>
      <dgm:t>
        <a:bodyPr/>
        <a:lstStyle/>
        <a:p>
          <a:pPr>
            <a:defRPr b="1"/>
          </a:pPr>
          <a:r>
            <a:rPr lang="en-US"/>
            <a:t>Bottomline Performance Assessment of Models</a:t>
          </a:r>
        </a:p>
      </dgm:t>
    </dgm:pt>
    <dgm:pt modelId="{8A7AB0B2-4657-4CDC-9B90-B1D4756384F4}" type="parTrans" cxnId="{5E7324AD-D1EA-4749-B4CB-3D4C0D4BAB67}">
      <dgm:prSet/>
      <dgm:spPr/>
      <dgm:t>
        <a:bodyPr/>
        <a:lstStyle/>
        <a:p>
          <a:endParaRPr lang="en-US"/>
        </a:p>
      </dgm:t>
    </dgm:pt>
    <dgm:pt modelId="{2E3770D5-453D-44FA-BF9C-7B0A1A91509F}" type="sibTrans" cxnId="{5E7324AD-D1EA-4749-B4CB-3D4C0D4BAB67}">
      <dgm:prSet/>
      <dgm:spPr/>
      <dgm:t>
        <a:bodyPr/>
        <a:lstStyle/>
        <a:p>
          <a:endParaRPr lang="en-US"/>
        </a:p>
      </dgm:t>
    </dgm:pt>
    <dgm:pt modelId="{FB60985A-DD42-41F7-8EA9-7C4F9D91B094}">
      <dgm:prSet/>
      <dgm:spPr/>
      <dgm:t>
        <a:bodyPr/>
        <a:lstStyle/>
        <a:p>
          <a:pPr>
            <a:defRPr b="1"/>
          </a:pPr>
          <a:r>
            <a:rPr lang="en-US" dirty="0"/>
            <a:t>Limitations of Techniques &amp; Tools</a:t>
          </a:r>
        </a:p>
      </dgm:t>
    </dgm:pt>
    <dgm:pt modelId="{C2ECDCE2-30EF-4F3F-9F95-2700956A5300}" type="parTrans" cxnId="{AA0056A7-6486-4B04-B0B7-1DC0DCB222DF}">
      <dgm:prSet/>
      <dgm:spPr/>
      <dgm:t>
        <a:bodyPr/>
        <a:lstStyle/>
        <a:p>
          <a:endParaRPr lang="en-US"/>
        </a:p>
      </dgm:t>
    </dgm:pt>
    <dgm:pt modelId="{EDF9F502-0A5A-485E-A018-229EA7A87E09}" type="sibTrans" cxnId="{AA0056A7-6486-4B04-B0B7-1DC0DCB222DF}">
      <dgm:prSet/>
      <dgm:spPr/>
      <dgm:t>
        <a:bodyPr/>
        <a:lstStyle/>
        <a:p>
          <a:endParaRPr lang="en-US"/>
        </a:p>
      </dgm:t>
    </dgm:pt>
    <dgm:pt modelId="{7257DC99-0DC6-4038-B060-21B54930BF7B}">
      <dgm:prSet/>
      <dgm:spPr/>
      <dgm:t>
        <a:bodyPr/>
        <a:lstStyle/>
        <a:p>
          <a:pPr>
            <a:defRPr b="1"/>
          </a:pPr>
          <a:r>
            <a:rPr lang="en-US"/>
            <a:t>Summary of Proposed Actions</a:t>
          </a:r>
        </a:p>
      </dgm:t>
    </dgm:pt>
    <dgm:pt modelId="{23D5B356-9279-4A52-B5F6-51F253D33828}" type="parTrans" cxnId="{EFEDAAF4-B226-421A-8A0E-9CB3B7236E06}">
      <dgm:prSet/>
      <dgm:spPr/>
      <dgm:t>
        <a:bodyPr/>
        <a:lstStyle/>
        <a:p>
          <a:endParaRPr lang="en-US"/>
        </a:p>
      </dgm:t>
    </dgm:pt>
    <dgm:pt modelId="{9E66C868-D0FE-4B8F-BE75-8C5714787FDD}" type="sibTrans" cxnId="{EFEDAAF4-B226-421A-8A0E-9CB3B7236E06}">
      <dgm:prSet/>
      <dgm:spPr/>
      <dgm:t>
        <a:bodyPr/>
        <a:lstStyle/>
        <a:p>
          <a:endParaRPr lang="en-US"/>
        </a:p>
      </dgm:t>
    </dgm:pt>
    <dgm:pt modelId="{34560B1C-B9C4-469B-A069-E4FEDAF49EC3}">
      <dgm:prSet/>
      <dgm:spPr/>
      <dgm:t>
        <a:bodyPr/>
        <a:lstStyle/>
        <a:p>
          <a:pPr>
            <a:defRPr b="1"/>
          </a:pPr>
          <a:r>
            <a:rPr lang="en-US" dirty="0"/>
            <a:t>Expected Benefits</a:t>
          </a:r>
        </a:p>
      </dgm:t>
    </dgm:pt>
    <dgm:pt modelId="{47FAB687-EBEA-4AC2-B161-FE8A09CD2CBD}" type="sibTrans" cxnId="{C601C901-D21F-4703-950C-04BF349944FE}">
      <dgm:prSet/>
      <dgm:spPr/>
      <dgm:t>
        <a:bodyPr/>
        <a:lstStyle/>
        <a:p>
          <a:endParaRPr lang="en-US"/>
        </a:p>
      </dgm:t>
    </dgm:pt>
    <dgm:pt modelId="{C56C37CA-84A1-40D5-B6B3-9262C358A297}" type="parTrans" cxnId="{C601C901-D21F-4703-950C-04BF349944FE}">
      <dgm:prSet/>
      <dgm:spPr/>
      <dgm:t>
        <a:bodyPr/>
        <a:lstStyle/>
        <a:p>
          <a:endParaRPr lang="en-US"/>
        </a:p>
      </dgm:t>
    </dgm:pt>
    <dgm:pt modelId="{17687E22-5610-4317-9B15-DB303ABC0225}" type="pres">
      <dgm:prSet presAssocID="{6A73E02D-7DA6-4EF2-BE57-37C230C4054C}" presName="Name0" presStyleCnt="0">
        <dgm:presLayoutVars>
          <dgm:dir/>
          <dgm:resizeHandles val="exact"/>
        </dgm:presLayoutVars>
      </dgm:prSet>
      <dgm:spPr/>
    </dgm:pt>
    <dgm:pt modelId="{46241B37-CF38-4C6D-8D43-D0FF14BA0559}" type="pres">
      <dgm:prSet presAssocID="{037C2974-AA19-4831-8612-193D75F5FCF3}" presName="node" presStyleLbl="node1" presStyleIdx="0" presStyleCnt="16">
        <dgm:presLayoutVars>
          <dgm:bulletEnabled val="1"/>
        </dgm:presLayoutVars>
      </dgm:prSet>
      <dgm:spPr/>
    </dgm:pt>
    <dgm:pt modelId="{D77A0ED9-9BD6-4D03-91BF-6CFB980FA2D7}" type="pres">
      <dgm:prSet presAssocID="{5016443E-9CA6-4935-B26E-DD16224B8E68}" presName="sibTrans" presStyleLbl="sibTrans1D1" presStyleIdx="0" presStyleCnt="15"/>
      <dgm:spPr/>
    </dgm:pt>
    <dgm:pt modelId="{F7028D10-9D39-4790-A0EB-1D31E8A49AC3}" type="pres">
      <dgm:prSet presAssocID="{5016443E-9CA6-4935-B26E-DD16224B8E68}" presName="connectorText" presStyleLbl="sibTrans1D1" presStyleIdx="0" presStyleCnt="15"/>
      <dgm:spPr/>
    </dgm:pt>
    <dgm:pt modelId="{FE19DE89-0467-415C-9A78-814C2B2FC957}" type="pres">
      <dgm:prSet presAssocID="{6CA3D056-669B-4537-959D-81735F42CA31}" presName="node" presStyleLbl="node1" presStyleIdx="1" presStyleCnt="16">
        <dgm:presLayoutVars>
          <dgm:bulletEnabled val="1"/>
        </dgm:presLayoutVars>
      </dgm:prSet>
      <dgm:spPr/>
    </dgm:pt>
    <dgm:pt modelId="{55803732-4D0B-4A1E-A950-9657750FF0E5}" type="pres">
      <dgm:prSet presAssocID="{87B708D0-207B-4D74-86F4-B63A5FC828D9}" presName="sibTrans" presStyleLbl="sibTrans1D1" presStyleIdx="1" presStyleCnt="15"/>
      <dgm:spPr/>
    </dgm:pt>
    <dgm:pt modelId="{6865FAA8-46E0-4430-A641-BCD89E5B655A}" type="pres">
      <dgm:prSet presAssocID="{87B708D0-207B-4D74-86F4-B63A5FC828D9}" presName="connectorText" presStyleLbl="sibTrans1D1" presStyleIdx="1" presStyleCnt="15"/>
      <dgm:spPr/>
    </dgm:pt>
    <dgm:pt modelId="{7E210417-AA10-4741-B888-C2A079F82E82}" type="pres">
      <dgm:prSet presAssocID="{6978F262-26C7-4E44-B6DA-06766D0F09C4}" presName="node" presStyleLbl="node1" presStyleIdx="2" presStyleCnt="16">
        <dgm:presLayoutVars>
          <dgm:bulletEnabled val="1"/>
        </dgm:presLayoutVars>
      </dgm:prSet>
      <dgm:spPr/>
    </dgm:pt>
    <dgm:pt modelId="{E5D11287-5A2E-47E6-9057-C7145281D81B}" type="pres">
      <dgm:prSet presAssocID="{C4B3CAF5-169A-4A5F-88D6-181B9D4F8108}" presName="sibTrans" presStyleLbl="sibTrans1D1" presStyleIdx="2" presStyleCnt="15"/>
      <dgm:spPr/>
    </dgm:pt>
    <dgm:pt modelId="{B48691CA-5D59-4BA3-AC1A-EA5F36A703E1}" type="pres">
      <dgm:prSet presAssocID="{C4B3CAF5-169A-4A5F-88D6-181B9D4F8108}" presName="connectorText" presStyleLbl="sibTrans1D1" presStyleIdx="2" presStyleCnt="15"/>
      <dgm:spPr/>
    </dgm:pt>
    <dgm:pt modelId="{267C1C73-574C-4A00-B5AE-DAFA0C6F75E8}" type="pres">
      <dgm:prSet presAssocID="{28AF7F12-A7BF-41D0-ADB0-FF27A3C01DFA}" presName="node" presStyleLbl="node1" presStyleIdx="3" presStyleCnt="16">
        <dgm:presLayoutVars>
          <dgm:bulletEnabled val="1"/>
        </dgm:presLayoutVars>
      </dgm:prSet>
      <dgm:spPr/>
    </dgm:pt>
    <dgm:pt modelId="{B23BDA4B-F13E-45B7-ADD4-E009106302FF}" type="pres">
      <dgm:prSet presAssocID="{8A5E55A6-3C7C-4936-891C-CAC350C36E84}" presName="sibTrans" presStyleLbl="sibTrans1D1" presStyleIdx="3" presStyleCnt="15"/>
      <dgm:spPr/>
    </dgm:pt>
    <dgm:pt modelId="{1E4BF509-7DB1-45C9-98FD-3685AADD0E30}" type="pres">
      <dgm:prSet presAssocID="{8A5E55A6-3C7C-4936-891C-CAC350C36E84}" presName="connectorText" presStyleLbl="sibTrans1D1" presStyleIdx="3" presStyleCnt="15"/>
      <dgm:spPr/>
    </dgm:pt>
    <dgm:pt modelId="{06D1053A-C80E-410B-8FD4-7D8A2E200270}" type="pres">
      <dgm:prSet presAssocID="{199B350D-8FC5-4568-80C6-7C22C9C57DD0}" presName="node" presStyleLbl="node1" presStyleIdx="4" presStyleCnt="16">
        <dgm:presLayoutVars>
          <dgm:bulletEnabled val="1"/>
        </dgm:presLayoutVars>
      </dgm:prSet>
      <dgm:spPr/>
    </dgm:pt>
    <dgm:pt modelId="{1F0FE2E2-BBE5-42D9-BBAD-1D2E3A941A43}" type="pres">
      <dgm:prSet presAssocID="{E443F9FC-E7D1-489A-BC0A-53890E0043AA}" presName="sibTrans" presStyleLbl="sibTrans1D1" presStyleIdx="4" presStyleCnt="15"/>
      <dgm:spPr/>
    </dgm:pt>
    <dgm:pt modelId="{C852AA80-2093-4127-AD7B-C5A3C79BBE19}" type="pres">
      <dgm:prSet presAssocID="{E443F9FC-E7D1-489A-BC0A-53890E0043AA}" presName="connectorText" presStyleLbl="sibTrans1D1" presStyleIdx="4" presStyleCnt="15"/>
      <dgm:spPr/>
    </dgm:pt>
    <dgm:pt modelId="{421AA25E-E009-4010-A8E4-442B552C25B8}" type="pres">
      <dgm:prSet presAssocID="{92D1BAAA-12DA-4C9D-9232-873812A180FC}" presName="node" presStyleLbl="node1" presStyleIdx="5" presStyleCnt="16">
        <dgm:presLayoutVars>
          <dgm:bulletEnabled val="1"/>
        </dgm:presLayoutVars>
      </dgm:prSet>
      <dgm:spPr/>
    </dgm:pt>
    <dgm:pt modelId="{1450D835-C77C-4D93-958D-D5ACCFBAA456}" type="pres">
      <dgm:prSet presAssocID="{A2882546-6334-42B7-9B35-84A73B83B25B}" presName="sibTrans" presStyleLbl="sibTrans1D1" presStyleIdx="5" presStyleCnt="15"/>
      <dgm:spPr/>
    </dgm:pt>
    <dgm:pt modelId="{6DBB80EA-660E-4FDB-B719-8698EC69E944}" type="pres">
      <dgm:prSet presAssocID="{A2882546-6334-42B7-9B35-84A73B83B25B}" presName="connectorText" presStyleLbl="sibTrans1D1" presStyleIdx="5" presStyleCnt="15"/>
      <dgm:spPr/>
    </dgm:pt>
    <dgm:pt modelId="{01BC1F13-02D5-47E4-8B20-65F5044473CE}" type="pres">
      <dgm:prSet presAssocID="{65FB52C6-884E-436C-B68B-433E8E9D75AE}" presName="node" presStyleLbl="node1" presStyleIdx="6" presStyleCnt="16">
        <dgm:presLayoutVars>
          <dgm:bulletEnabled val="1"/>
        </dgm:presLayoutVars>
      </dgm:prSet>
      <dgm:spPr/>
    </dgm:pt>
    <dgm:pt modelId="{008950AF-FB37-412A-AE48-5E3115F4BA4D}" type="pres">
      <dgm:prSet presAssocID="{791EBC77-0CF7-4F9B-840F-7E653849FBF2}" presName="sibTrans" presStyleLbl="sibTrans1D1" presStyleIdx="6" presStyleCnt="15"/>
      <dgm:spPr/>
    </dgm:pt>
    <dgm:pt modelId="{38BF4F82-E492-4872-AE80-EAFE22CC1C4E}" type="pres">
      <dgm:prSet presAssocID="{791EBC77-0CF7-4F9B-840F-7E653849FBF2}" presName="connectorText" presStyleLbl="sibTrans1D1" presStyleIdx="6" presStyleCnt="15"/>
      <dgm:spPr/>
    </dgm:pt>
    <dgm:pt modelId="{E3DECECF-4B01-4763-85B2-4C6E9A99FB02}" type="pres">
      <dgm:prSet presAssocID="{FE2EA836-651B-42D9-AD7E-E70B9C372B9B}" presName="node" presStyleLbl="node1" presStyleIdx="7" presStyleCnt="16">
        <dgm:presLayoutVars>
          <dgm:bulletEnabled val="1"/>
        </dgm:presLayoutVars>
      </dgm:prSet>
      <dgm:spPr/>
    </dgm:pt>
    <dgm:pt modelId="{E5570ECB-4D10-441D-97F3-59043C67AF77}" type="pres">
      <dgm:prSet presAssocID="{3C506E93-C7F4-41F0-BAB9-C2FD266CF3C9}" presName="sibTrans" presStyleLbl="sibTrans1D1" presStyleIdx="7" presStyleCnt="15"/>
      <dgm:spPr/>
    </dgm:pt>
    <dgm:pt modelId="{3102C8F3-1020-480E-9A76-EF33DB95773F}" type="pres">
      <dgm:prSet presAssocID="{3C506E93-C7F4-41F0-BAB9-C2FD266CF3C9}" presName="connectorText" presStyleLbl="sibTrans1D1" presStyleIdx="7" presStyleCnt="15"/>
      <dgm:spPr/>
    </dgm:pt>
    <dgm:pt modelId="{DB3EC780-8414-4307-A847-8A1765978CB9}" type="pres">
      <dgm:prSet presAssocID="{9EE2275A-1E8F-4855-BB4E-AAF06C5A4755}" presName="node" presStyleLbl="node1" presStyleIdx="8" presStyleCnt="16">
        <dgm:presLayoutVars>
          <dgm:bulletEnabled val="1"/>
        </dgm:presLayoutVars>
      </dgm:prSet>
      <dgm:spPr/>
    </dgm:pt>
    <dgm:pt modelId="{45EF9E23-EB91-4EA6-908B-FF511145898E}" type="pres">
      <dgm:prSet presAssocID="{2FEBDADF-1095-4BEC-BD2C-4D2528FB71BF}" presName="sibTrans" presStyleLbl="sibTrans1D1" presStyleIdx="8" presStyleCnt="15"/>
      <dgm:spPr/>
    </dgm:pt>
    <dgm:pt modelId="{0357BB85-8387-4330-AFA4-D0D5CA4CEE1F}" type="pres">
      <dgm:prSet presAssocID="{2FEBDADF-1095-4BEC-BD2C-4D2528FB71BF}" presName="connectorText" presStyleLbl="sibTrans1D1" presStyleIdx="8" presStyleCnt="15"/>
      <dgm:spPr/>
    </dgm:pt>
    <dgm:pt modelId="{C7C8F303-10CF-4D81-AB39-1813385C5E39}" type="pres">
      <dgm:prSet presAssocID="{A2096B2D-C0CD-40BE-B21D-70D1A52FAEB7}" presName="node" presStyleLbl="node1" presStyleIdx="9" presStyleCnt="16">
        <dgm:presLayoutVars>
          <dgm:bulletEnabled val="1"/>
        </dgm:presLayoutVars>
      </dgm:prSet>
      <dgm:spPr/>
    </dgm:pt>
    <dgm:pt modelId="{4DA1C525-70CB-45D9-B3DC-8D104E798E46}" type="pres">
      <dgm:prSet presAssocID="{95328B3B-D730-49CF-8057-BFB6BB774E26}" presName="sibTrans" presStyleLbl="sibTrans1D1" presStyleIdx="9" presStyleCnt="15"/>
      <dgm:spPr/>
    </dgm:pt>
    <dgm:pt modelId="{655F75E7-86DA-4939-ADB0-375A4A4F20B0}" type="pres">
      <dgm:prSet presAssocID="{95328B3B-D730-49CF-8057-BFB6BB774E26}" presName="connectorText" presStyleLbl="sibTrans1D1" presStyleIdx="9" presStyleCnt="15"/>
      <dgm:spPr/>
    </dgm:pt>
    <dgm:pt modelId="{9C604EF2-C1AB-405F-A350-A71CA64135E6}" type="pres">
      <dgm:prSet presAssocID="{B2333ACF-2EEE-4A95-AABC-957EC5ECEAC9}" presName="node" presStyleLbl="node1" presStyleIdx="10" presStyleCnt="16">
        <dgm:presLayoutVars>
          <dgm:bulletEnabled val="1"/>
        </dgm:presLayoutVars>
      </dgm:prSet>
      <dgm:spPr/>
    </dgm:pt>
    <dgm:pt modelId="{B9C980F5-A51C-48E0-887B-1B1CC78B02A3}" type="pres">
      <dgm:prSet presAssocID="{0B975FE2-856C-4050-A8CB-D112D7369E8F}" presName="sibTrans" presStyleLbl="sibTrans1D1" presStyleIdx="10" presStyleCnt="15"/>
      <dgm:spPr/>
    </dgm:pt>
    <dgm:pt modelId="{53F62573-D131-45D7-ADBE-353E86B0C509}" type="pres">
      <dgm:prSet presAssocID="{0B975FE2-856C-4050-A8CB-D112D7369E8F}" presName="connectorText" presStyleLbl="sibTrans1D1" presStyleIdx="10" presStyleCnt="15"/>
      <dgm:spPr/>
    </dgm:pt>
    <dgm:pt modelId="{B5A9EE52-3BDE-495F-BC60-882BDC60D178}" type="pres">
      <dgm:prSet presAssocID="{A7480664-DDAF-43EB-A861-AEFA52B774AF}" presName="node" presStyleLbl="node1" presStyleIdx="11" presStyleCnt="16">
        <dgm:presLayoutVars>
          <dgm:bulletEnabled val="1"/>
        </dgm:presLayoutVars>
      </dgm:prSet>
      <dgm:spPr/>
    </dgm:pt>
    <dgm:pt modelId="{AF886371-8F89-4238-8DA6-F25AF9D1664D}" type="pres">
      <dgm:prSet presAssocID="{89416DC9-02E6-4A04-8A38-29406E37C45C}" presName="sibTrans" presStyleLbl="sibTrans1D1" presStyleIdx="11" presStyleCnt="15"/>
      <dgm:spPr/>
    </dgm:pt>
    <dgm:pt modelId="{8D15BBB4-FB42-40D0-9256-4CA5C9F0D36E}" type="pres">
      <dgm:prSet presAssocID="{89416DC9-02E6-4A04-8A38-29406E37C45C}" presName="connectorText" presStyleLbl="sibTrans1D1" presStyleIdx="11" presStyleCnt="15"/>
      <dgm:spPr/>
    </dgm:pt>
    <dgm:pt modelId="{B33DD381-2BED-4D7D-84DB-F6C789D13540}" type="pres">
      <dgm:prSet presAssocID="{4C6A16F1-3BCB-4354-9A14-BD402144BB6C}" presName="node" presStyleLbl="node1" presStyleIdx="12" presStyleCnt="16">
        <dgm:presLayoutVars>
          <dgm:bulletEnabled val="1"/>
        </dgm:presLayoutVars>
      </dgm:prSet>
      <dgm:spPr/>
    </dgm:pt>
    <dgm:pt modelId="{58FD3B59-66E2-4637-8832-37E7F528A92A}" type="pres">
      <dgm:prSet presAssocID="{2E3770D5-453D-44FA-BF9C-7B0A1A91509F}" presName="sibTrans" presStyleLbl="sibTrans1D1" presStyleIdx="12" presStyleCnt="15"/>
      <dgm:spPr/>
    </dgm:pt>
    <dgm:pt modelId="{A3CE26F4-3D99-4BE1-A89E-C2D91D1C8329}" type="pres">
      <dgm:prSet presAssocID="{2E3770D5-453D-44FA-BF9C-7B0A1A91509F}" presName="connectorText" presStyleLbl="sibTrans1D1" presStyleIdx="12" presStyleCnt="15"/>
      <dgm:spPr/>
    </dgm:pt>
    <dgm:pt modelId="{06511C33-67A4-4E8F-B71B-3F2C5BC18391}" type="pres">
      <dgm:prSet presAssocID="{FB60985A-DD42-41F7-8EA9-7C4F9D91B094}" presName="node" presStyleLbl="node1" presStyleIdx="13" presStyleCnt="16">
        <dgm:presLayoutVars>
          <dgm:bulletEnabled val="1"/>
        </dgm:presLayoutVars>
      </dgm:prSet>
      <dgm:spPr/>
    </dgm:pt>
    <dgm:pt modelId="{C34443CA-7702-4606-BAAC-9E28BF36E6D6}" type="pres">
      <dgm:prSet presAssocID="{EDF9F502-0A5A-485E-A018-229EA7A87E09}" presName="sibTrans" presStyleLbl="sibTrans1D1" presStyleIdx="13" presStyleCnt="15"/>
      <dgm:spPr/>
    </dgm:pt>
    <dgm:pt modelId="{727A0036-09AC-4340-AA27-26A6089AD781}" type="pres">
      <dgm:prSet presAssocID="{EDF9F502-0A5A-485E-A018-229EA7A87E09}" presName="connectorText" presStyleLbl="sibTrans1D1" presStyleIdx="13" presStyleCnt="15"/>
      <dgm:spPr/>
    </dgm:pt>
    <dgm:pt modelId="{D85044AD-E56F-46DF-BC68-4F0EAD31CA4C}" type="pres">
      <dgm:prSet presAssocID="{7257DC99-0DC6-4038-B060-21B54930BF7B}" presName="node" presStyleLbl="node1" presStyleIdx="14" presStyleCnt="16">
        <dgm:presLayoutVars>
          <dgm:bulletEnabled val="1"/>
        </dgm:presLayoutVars>
      </dgm:prSet>
      <dgm:spPr/>
    </dgm:pt>
    <dgm:pt modelId="{2DB271CA-BD87-422A-B790-12BECDDDE58B}" type="pres">
      <dgm:prSet presAssocID="{9E66C868-D0FE-4B8F-BE75-8C5714787FDD}" presName="sibTrans" presStyleLbl="sibTrans1D1" presStyleIdx="14" presStyleCnt="15"/>
      <dgm:spPr/>
    </dgm:pt>
    <dgm:pt modelId="{2210E55D-DE8B-4A99-AA51-09046478B6F0}" type="pres">
      <dgm:prSet presAssocID="{9E66C868-D0FE-4B8F-BE75-8C5714787FDD}" presName="connectorText" presStyleLbl="sibTrans1D1" presStyleIdx="14" presStyleCnt="15"/>
      <dgm:spPr/>
    </dgm:pt>
    <dgm:pt modelId="{33BF2249-6D6A-4546-95E0-95A9CDA5F533}" type="pres">
      <dgm:prSet presAssocID="{34560B1C-B9C4-469B-A069-E4FEDAF49EC3}" presName="node" presStyleLbl="node1" presStyleIdx="15" presStyleCnt="16">
        <dgm:presLayoutVars>
          <dgm:bulletEnabled val="1"/>
        </dgm:presLayoutVars>
      </dgm:prSet>
      <dgm:spPr/>
    </dgm:pt>
  </dgm:ptLst>
  <dgm:cxnLst>
    <dgm:cxn modelId="{C601C901-D21F-4703-950C-04BF349944FE}" srcId="{6A73E02D-7DA6-4EF2-BE57-37C230C4054C}" destId="{34560B1C-B9C4-469B-A069-E4FEDAF49EC3}" srcOrd="15" destOrd="0" parTransId="{C56C37CA-84A1-40D5-B6B3-9262C358A297}" sibTransId="{47FAB687-EBEA-4AC2-B161-FE8A09CD2CBD}"/>
    <dgm:cxn modelId="{91EE1703-4B76-49C4-B37F-5763C95D9EAC}" srcId="{6A73E02D-7DA6-4EF2-BE57-37C230C4054C}" destId="{A2096B2D-C0CD-40BE-B21D-70D1A52FAEB7}" srcOrd="9" destOrd="0" parTransId="{A6593B1F-061A-4756-9DED-D231893B6A5E}" sibTransId="{95328B3B-D730-49CF-8057-BFB6BB774E26}"/>
    <dgm:cxn modelId="{F4627503-E33E-4716-A92C-09ACC20059D3}" type="presOf" srcId="{A7480664-DDAF-43EB-A861-AEFA52B774AF}" destId="{B5A9EE52-3BDE-495F-BC60-882BDC60D178}" srcOrd="0" destOrd="0" presId="urn:microsoft.com/office/officeart/2016/7/layout/RepeatingBendingProcessNew"/>
    <dgm:cxn modelId="{9D54A905-5E21-4F92-9897-FFBEF284696C}" type="presOf" srcId="{9E66C868-D0FE-4B8F-BE75-8C5714787FDD}" destId="{2DB271CA-BD87-422A-B790-12BECDDDE58B}" srcOrd="0" destOrd="0" presId="urn:microsoft.com/office/officeart/2016/7/layout/RepeatingBendingProcessNew"/>
    <dgm:cxn modelId="{9BD9C006-C679-443C-9F7F-FB3153D24B44}" srcId="{6A73E02D-7DA6-4EF2-BE57-37C230C4054C}" destId="{FE2EA836-651B-42D9-AD7E-E70B9C372B9B}" srcOrd="7" destOrd="0" parTransId="{C88C4043-91C5-4D89-B362-8DAFAEE15EC9}" sibTransId="{3C506E93-C7F4-41F0-BAB9-C2FD266CF3C9}"/>
    <dgm:cxn modelId="{7E0BD407-5E59-48B6-A822-66073BFB0E75}" type="presOf" srcId="{94260605-6216-4DFF-B7E4-1A3D67B7CD7D}" destId="{7E210417-AA10-4741-B888-C2A079F82E82}" srcOrd="0" destOrd="2" presId="urn:microsoft.com/office/officeart/2016/7/layout/RepeatingBendingProcessNew"/>
    <dgm:cxn modelId="{394A1E0B-EF1C-4D23-836C-3D4399550083}" type="presOf" srcId="{2E3770D5-453D-44FA-BF9C-7B0A1A91509F}" destId="{A3CE26F4-3D99-4BE1-A89E-C2D91D1C8329}" srcOrd="1" destOrd="0" presId="urn:microsoft.com/office/officeart/2016/7/layout/RepeatingBendingProcessNew"/>
    <dgm:cxn modelId="{846E140C-D239-4853-9650-38434C3B2BB4}" type="presOf" srcId="{6E9F3122-4934-4F9A-8919-2FA3064D05FF}" destId="{7E210417-AA10-4741-B888-C2A079F82E82}" srcOrd="0" destOrd="1" presId="urn:microsoft.com/office/officeart/2016/7/layout/RepeatingBendingProcessNew"/>
    <dgm:cxn modelId="{2A9F2D0C-67AB-4985-B013-FC725DA9B962}" type="presOf" srcId="{6A73E02D-7DA6-4EF2-BE57-37C230C4054C}" destId="{17687E22-5610-4317-9B15-DB303ABC0225}" srcOrd="0" destOrd="0" presId="urn:microsoft.com/office/officeart/2016/7/layout/RepeatingBendingProcessNew"/>
    <dgm:cxn modelId="{7A820C0D-3B44-4F93-B78D-6D6E2460B4A3}" srcId="{6A73E02D-7DA6-4EF2-BE57-37C230C4054C}" destId="{037C2974-AA19-4831-8612-193D75F5FCF3}" srcOrd="0" destOrd="0" parTransId="{B0CD5714-E7D9-4C6F-AD10-3A4C089C83BD}" sibTransId="{5016443E-9CA6-4935-B26E-DD16224B8E68}"/>
    <dgm:cxn modelId="{477EBB15-E05D-41AB-A647-B6D7883813A0}" type="presOf" srcId="{0B975FE2-856C-4050-A8CB-D112D7369E8F}" destId="{B9C980F5-A51C-48E0-887B-1B1CC78B02A3}" srcOrd="0" destOrd="0" presId="urn:microsoft.com/office/officeart/2016/7/layout/RepeatingBendingProcessNew"/>
    <dgm:cxn modelId="{57EAAB16-BB48-4824-90DE-DEB0D3EA8F09}" type="presOf" srcId="{E443F9FC-E7D1-489A-BC0A-53890E0043AA}" destId="{C852AA80-2093-4127-AD7B-C5A3C79BBE19}" srcOrd="1" destOrd="0" presId="urn:microsoft.com/office/officeart/2016/7/layout/RepeatingBendingProcessNew"/>
    <dgm:cxn modelId="{F96A4F19-0A36-4D1F-AF5C-3C1BD4028B5D}" type="presOf" srcId="{65FB52C6-884E-436C-B68B-433E8E9D75AE}" destId="{01BC1F13-02D5-47E4-8B20-65F5044473CE}" srcOrd="0" destOrd="0" presId="urn:microsoft.com/office/officeart/2016/7/layout/RepeatingBendingProcessNew"/>
    <dgm:cxn modelId="{FFEA6928-228E-488B-AD5D-54D59A76C50B}" type="presOf" srcId="{34560B1C-B9C4-469B-A069-E4FEDAF49EC3}" destId="{33BF2249-6D6A-4546-95E0-95A9CDA5F533}" srcOrd="0" destOrd="0" presId="urn:microsoft.com/office/officeart/2016/7/layout/RepeatingBendingProcessNew"/>
    <dgm:cxn modelId="{E31A192E-5E6D-47FA-B447-45CCEE34CDCF}" type="presOf" srcId="{9E66C868-D0FE-4B8F-BE75-8C5714787FDD}" destId="{2210E55D-DE8B-4A99-AA51-09046478B6F0}" srcOrd="1" destOrd="0" presId="urn:microsoft.com/office/officeart/2016/7/layout/RepeatingBendingProcessNew"/>
    <dgm:cxn modelId="{28DC1B30-DE6C-4410-8504-AE6BBB145D67}" srcId="{6A73E02D-7DA6-4EF2-BE57-37C230C4054C}" destId="{28AF7F12-A7BF-41D0-ADB0-FF27A3C01DFA}" srcOrd="3" destOrd="0" parTransId="{FC0487C8-8A8B-4743-AE82-76E240FD9DE1}" sibTransId="{8A5E55A6-3C7C-4936-891C-CAC350C36E84}"/>
    <dgm:cxn modelId="{99D2BD33-F894-4363-9F0A-03CEBEFCB2DB}" type="presOf" srcId="{7257DC99-0DC6-4038-B060-21B54930BF7B}" destId="{D85044AD-E56F-46DF-BC68-4F0EAD31CA4C}" srcOrd="0" destOrd="0" presId="urn:microsoft.com/office/officeart/2016/7/layout/RepeatingBendingProcessNew"/>
    <dgm:cxn modelId="{68B93B37-AB68-464F-88A4-B1DA83B396F3}" type="presOf" srcId="{89416DC9-02E6-4A04-8A38-29406E37C45C}" destId="{AF886371-8F89-4238-8DA6-F25AF9D1664D}" srcOrd="0" destOrd="0" presId="urn:microsoft.com/office/officeart/2016/7/layout/RepeatingBendingProcessNew"/>
    <dgm:cxn modelId="{528BF237-177B-4686-89C3-85B7D1DE5F60}" srcId="{6978F262-26C7-4E44-B6DA-06766D0F09C4}" destId="{E6BBC3D2-BF13-4ADA-9ADF-AABE58F725CE}" srcOrd="2" destOrd="0" parTransId="{E8EAD3D5-4363-4B80-A9DF-2DE04BC15405}" sibTransId="{344CDD10-179F-4D52-85EB-021AE801DDB0}"/>
    <dgm:cxn modelId="{A8E79C3D-B41D-476B-B425-95B13B92AD69}" type="presOf" srcId="{8A5E55A6-3C7C-4936-891C-CAC350C36E84}" destId="{1E4BF509-7DB1-45C9-98FD-3685AADD0E30}" srcOrd="1" destOrd="0" presId="urn:microsoft.com/office/officeart/2016/7/layout/RepeatingBendingProcessNew"/>
    <dgm:cxn modelId="{BCF7E23D-6ED4-429B-A83B-08DD258CCEC0}" type="presOf" srcId="{EDF9F502-0A5A-485E-A018-229EA7A87E09}" destId="{727A0036-09AC-4340-AA27-26A6089AD781}" srcOrd="1" destOrd="0" presId="urn:microsoft.com/office/officeart/2016/7/layout/RepeatingBendingProcessNew"/>
    <dgm:cxn modelId="{24CE0140-8D9C-47FF-BA93-F1873F598536}" type="presOf" srcId="{6CA3D056-669B-4537-959D-81735F42CA31}" destId="{FE19DE89-0467-415C-9A78-814C2B2FC957}" srcOrd="0" destOrd="0" presId="urn:microsoft.com/office/officeart/2016/7/layout/RepeatingBendingProcessNew"/>
    <dgm:cxn modelId="{D2E8895F-D538-423C-BF56-0B90E97CC58D}" srcId="{6A73E02D-7DA6-4EF2-BE57-37C230C4054C}" destId="{6978F262-26C7-4E44-B6DA-06766D0F09C4}" srcOrd="2" destOrd="0" parTransId="{18B18EA2-CC03-49F2-96BF-B637741EB953}" sibTransId="{C4B3CAF5-169A-4A5F-88D6-181B9D4F8108}"/>
    <dgm:cxn modelId="{47E74862-4B68-4796-926F-2148A04BA412}" type="presOf" srcId="{95328B3B-D730-49CF-8057-BFB6BB774E26}" destId="{4DA1C525-70CB-45D9-B3DC-8D104E798E46}" srcOrd="0" destOrd="0" presId="urn:microsoft.com/office/officeart/2016/7/layout/RepeatingBendingProcessNew"/>
    <dgm:cxn modelId="{CA197742-0423-420B-8B9F-37C8D5D862E9}" type="presOf" srcId="{E443F9FC-E7D1-489A-BC0A-53890E0043AA}" destId="{1F0FE2E2-BBE5-42D9-BBAD-1D2E3A941A43}" srcOrd="0" destOrd="0" presId="urn:microsoft.com/office/officeart/2016/7/layout/RepeatingBendingProcessNew"/>
    <dgm:cxn modelId="{D3CB0B43-799A-4515-BDBB-A71E618F7BBD}" type="presOf" srcId="{2E3770D5-453D-44FA-BF9C-7B0A1A91509F}" destId="{58FD3B59-66E2-4637-8832-37E7F528A92A}" srcOrd="0" destOrd="0" presId="urn:microsoft.com/office/officeart/2016/7/layout/RepeatingBendingProcessNew"/>
    <dgm:cxn modelId="{493C5665-0FC2-487C-8597-79C12A2DF5F3}" type="presOf" srcId="{2FEBDADF-1095-4BEC-BD2C-4D2528FB71BF}" destId="{0357BB85-8387-4330-AFA4-D0D5CA4CEE1F}" srcOrd="1" destOrd="0" presId="urn:microsoft.com/office/officeart/2016/7/layout/RepeatingBendingProcessNew"/>
    <dgm:cxn modelId="{BA200446-4877-441D-9691-B322E63D988C}" type="presOf" srcId="{89416DC9-02E6-4A04-8A38-29406E37C45C}" destId="{8D15BBB4-FB42-40D0-9256-4CA5C9F0D36E}" srcOrd="1" destOrd="0" presId="urn:microsoft.com/office/officeart/2016/7/layout/RepeatingBendingProcessNew"/>
    <dgm:cxn modelId="{CF43BB66-6F2B-4348-8077-721F331DEE0C}" type="presOf" srcId="{8A5E55A6-3C7C-4936-891C-CAC350C36E84}" destId="{B23BDA4B-F13E-45B7-ADD4-E009106302FF}" srcOrd="0" destOrd="0" presId="urn:microsoft.com/office/officeart/2016/7/layout/RepeatingBendingProcessNew"/>
    <dgm:cxn modelId="{025D0C47-959B-45AF-A632-FA7AF0382ED1}" type="presOf" srcId="{C4B3CAF5-169A-4A5F-88D6-181B9D4F8108}" destId="{E5D11287-5A2E-47E6-9057-C7145281D81B}" srcOrd="0" destOrd="0" presId="urn:microsoft.com/office/officeart/2016/7/layout/RepeatingBendingProcessNew"/>
    <dgm:cxn modelId="{B5277168-DB3B-47C6-8DF9-7034A7E554E8}" type="presOf" srcId="{4C6A16F1-3BCB-4354-9A14-BD402144BB6C}" destId="{B33DD381-2BED-4D7D-84DB-F6C789D13540}" srcOrd="0" destOrd="0" presId="urn:microsoft.com/office/officeart/2016/7/layout/RepeatingBendingProcessNew"/>
    <dgm:cxn modelId="{6061E14C-ACEB-48BF-B96D-E471576C5A15}" type="presOf" srcId="{FB60985A-DD42-41F7-8EA9-7C4F9D91B094}" destId="{06511C33-67A4-4E8F-B71B-3F2C5BC18391}" srcOrd="0" destOrd="0" presId="urn:microsoft.com/office/officeart/2016/7/layout/RepeatingBendingProcessNew"/>
    <dgm:cxn modelId="{BBC29D70-6640-4613-B8A3-3A3CF5508959}" type="presOf" srcId="{A2096B2D-C0CD-40BE-B21D-70D1A52FAEB7}" destId="{C7C8F303-10CF-4D81-AB39-1813385C5E39}" srcOrd="0" destOrd="0" presId="urn:microsoft.com/office/officeart/2016/7/layout/RepeatingBendingProcessNew"/>
    <dgm:cxn modelId="{802B0651-C116-40C7-AA4C-BD36C9C7195A}" srcId="{6A73E02D-7DA6-4EF2-BE57-37C230C4054C}" destId="{A7480664-DDAF-43EB-A861-AEFA52B774AF}" srcOrd="11" destOrd="0" parTransId="{CD908BAC-AF2B-4AAC-8F5E-970DFBCE57FE}" sibTransId="{89416DC9-02E6-4A04-8A38-29406E37C45C}"/>
    <dgm:cxn modelId="{F3BA2C72-7EA2-44E1-A0F9-8534D2283FD5}" type="presOf" srcId="{95328B3B-D730-49CF-8057-BFB6BB774E26}" destId="{655F75E7-86DA-4939-ADB0-375A4A4F20B0}" srcOrd="1" destOrd="0" presId="urn:microsoft.com/office/officeart/2016/7/layout/RepeatingBendingProcessNew"/>
    <dgm:cxn modelId="{18BDB652-7461-4AD5-81AC-F7105E9CC924}" type="presOf" srcId="{C4B3CAF5-169A-4A5F-88D6-181B9D4F8108}" destId="{B48691CA-5D59-4BA3-AC1A-EA5F36A703E1}" srcOrd="1" destOrd="0" presId="urn:microsoft.com/office/officeart/2016/7/layout/RepeatingBendingProcessNew"/>
    <dgm:cxn modelId="{36C0CE72-9B34-4610-90F7-AF6BC9DB8DE3}" srcId="{6978F262-26C7-4E44-B6DA-06766D0F09C4}" destId="{6E9F3122-4934-4F9A-8919-2FA3064D05FF}" srcOrd="0" destOrd="0" parTransId="{3FA53947-1596-422E-AAB6-33D5AC7899F3}" sibTransId="{5FE976AF-3F58-4457-986A-F65BA47148C6}"/>
    <dgm:cxn modelId="{C2805774-79DE-44C1-9722-B8521506BB5A}" type="presOf" srcId="{B2333ACF-2EEE-4A95-AABC-957EC5ECEAC9}" destId="{9C604EF2-C1AB-405F-A350-A71CA64135E6}" srcOrd="0" destOrd="0" presId="urn:microsoft.com/office/officeart/2016/7/layout/RepeatingBendingProcessNew"/>
    <dgm:cxn modelId="{EBBE3976-460A-4657-8080-DE4552AF9389}" type="presOf" srcId="{0B975FE2-856C-4050-A8CB-D112D7369E8F}" destId="{53F62573-D131-45D7-ADBE-353E86B0C509}" srcOrd="1" destOrd="0" presId="urn:microsoft.com/office/officeart/2016/7/layout/RepeatingBendingProcessNew"/>
    <dgm:cxn modelId="{C5DD4156-2B10-44D7-B1FF-4CD34B613175}" type="presOf" srcId="{9EE2275A-1E8F-4855-BB4E-AAF06C5A4755}" destId="{DB3EC780-8414-4307-A847-8A1765978CB9}" srcOrd="0" destOrd="0" presId="urn:microsoft.com/office/officeart/2016/7/layout/RepeatingBendingProcessNew"/>
    <dgm:cxn modelId="{2B4C8678-4039-4962-9F1B-75C92E77F951}" srcId="{6978F262-26C7-4E44-B6DA-06766D0F09C4}" destId="{94260605-6216-4DFF-B7E4-1A3D67B7CD7D}" srcOrd="1" destOrd="0" parTransId="{53B256DA-7548-4F22-BFC2-EA2F3AE09FC4}" sibTransId="{FB9E5BD4-619E-4C5C-AC11-E43CC1E5BE1E}"/>
    <dgm:cxn modelId="{4DB5367A-45FA-4FB5-9872-5CC880C92B94}" type="presOf" srcId="{92D1BAAA-12DA-4C9D-9232-873812A180FC}" destId="{421AA25E-E009-4010-A8E4-442B552C25B8}" srcOrd="0" destOrd="0" presId="urn:microsoft.com/office/officeart/2016/7/layout/RepeatingBendingProcessNew"/>
    <dgm:cxn modelId="{0168197D-A01F-4FF3-8A5A-5A0E36F22F53}" srcId="{6A73E02D-7DA6-4EF2-BE57-37C230C4054C}" destId="{B2333ACF-2EEE-4A95-AABC-957EC5ECEAC9}" srcOrd="10" destOrd="0" parTransId="{2EC34462-FE9E-4C56-B36E-A767D455A8B2}" sibTransId="{0B975FE2-856C-4050-A8CB-D112D7369E8F}"/>
    <dgm:cxn modelId="{0F90E381-51BB-4F6A-905C-44CAE52B2F51}" type="presOf" srcId="{2FEBDADF-1095-4BEC-BD2C-4D2528FB71BF}" destId="{45EF9E23-EB91-4EA6-908B-FF511145898E}" srcOrd="0" destOrd="0" presId="urn:microsoft.com/office/officeart/2016/7/layout/RepeatingBendingProcessNew"/>
    <dgm:cxn modelId="{9A4A5D87-8FD2-4634-BE48-177F1BD859B8}" type="presOf" srcId="{3C506E93-C7F4-41F0-BAB9-C2FD266CF3C9}" destId="{3102C8F3-1020-480E-9A76-EF33DB95773F}" srcOrd="1" destOrd="0" presId="urn:microsoft.com/office/officeart/2016/7/layout/RepeatingBendingProcessNew"/>
    <dgm:cxn modelId="{A402E48D-FD92-4EFE-B50B-F620C74B0460}" type="presOf" srcId="{199B350D-8FC5-4568-80C6-7C22C9C57DD0}" destId="{06D1053A-C80E-410B-8FD4-7D8A2E200270}" srcOrd="0" destOrd="0" presId="urn:microsoft.com/office/officeart/2016/7/layout/RepeatingBendingProcessNew"/>
    <dgm:cxn modelId="{7DE3D092-7EB8-46BE-AB20-69BD5E220383}" srcId="{6A73E02D-7DA6-4EF2-BE57-37C230C4054C}" destId="{9EE2275A-1E8F-4855-BB4E-AAF06C5A4755}" srcOrd="8" destOrd="0" parTransId="{69CE9849-FBE2-4607-AC57-FC9B1381D61B}" sibTransId="{2FEBDADF-1095-4BEC-BD2C-4D2528FB71BF}"/>
    <dgm:cxn modelId="{E4473C9C-B81D-46E9-B938-01C5C07EDB57}" type="presOf" srcId="{5016443E-9CA6-4935-B26E-DD16224B8E68}" destId="{D77A0ED9-9BD6-4D03-91BF-6CFB980FA2D7}" srcOrd="0" destOrd="0" presId="urn:microsoft.com/office/officeart/2016/7/layout/RepeatingBendingProcessNew"/>
    <dgm:cxn modelId="{4262DC9D-B250-478E-8B95-644E1906604D}" type="presOf" srcId="{28AF7F12-A7BF-41D0-ADB0-FF27A3C01DFA}" destId="{267C1C73-574C-4A00-B5AE-DAFA0C6F75E8}" srcOrd="0" destOrd="0" presId="urn:microsoft.com/office/officeart/2016/7/layout/RepeatingBendingProcessNew"/>
    <dgm:cxn modelId="{ADAE439E-40A1-4017-A08E-478DB921C509}" type="presOf" srcId="{6978F262-26C7-4E44-B6DA-06766D0F09C4}" destId="{7E210417-AA10-4741-B888-C2A079F82E82}" srcOrd="0" destOrd="0" presId="urn:microsoft.com/office/officeart/2016/7/layout/RepeatingBendingProcessNew"/>
    <dgm:cxn modelId="{A42566A0-E20A-47CF-9180-318C2F14C030}" type="presOf" srcId="{791EBC77-0CF7-4F9B-840F-7E653849FBF2}" destId="{008950AF-FB37-412A-AE48-5E3115F4BA4D}" srcOrd="0" destOrd="0" presId="urn:microsoft.com/office/officeart/2016/7/layout/RepeatingBendingProcessNew"/>
    <dgm:cxn modelId="{621450A1-5E8E-4401-B45E-869F0A70D0CD}" srcId="{6A73E02D-7DA6-4EF2-BE57-37C230C4054C}" destId="{92D1BAAA-12DA-4C9D-9232-873812A180FC}" srcOrd="5" destOrd="0" parTransId="{913F9A21-F988-4972-8594-EC8E3FBE97F3}" sibTransId="{A2882546-6334-42B7-9B35-84A73B83B25B}"/>
    <dgm:cxn modelId="{AA0056A7-6486-4B04-B0B7-1DC0DCB222DF}" srcId="{6A73E02D-7DA6-4EF2-BE57-37C230C4054C}" destId="{FB60985A-DD42-41F7-8EA9-7C4F9D91B094}" srcOrd="13" destOrd="0" parTransId="{C2ECDCE2-30EF-4F3F-9F95-2700956A5300}" sibTransId="{EDF9F502-0A5A-485E-A018-229EA7A87E09}"/>
    <dgm:cxn modelId="{5E7324AD-D1EA-4749-B4CB-3D4C0D4BAB67}" srcId="{6A73E02D-7DA6-4EF2-BE57-37C230C4054C}" destId="{4C6A16F1-3BCB-4354-9A14-BD402144BB6C}" srcOrd="12" destOrd="0" parTransId="{8A7AB0B2-4657-4CDC-9B90-B1D4756384F4}" sibTransId="{2E3770D5-453D-44FA-BF9C-7B0A1A91509F}"/>
    <dgm:cxn modelId="{75849DAD-4B1B-4315-9BB5-CD4E7C2C5E1A}" srcId="{6A73E02D-7DA6-4EF2-BE57-37C230C4054C}" destId="{6CA3D056-669B-4537-959D-81735F42CA31}" srcOrd="1" destOrd="0" parTransId="{437E0BC5-1ED8-4099-8D43-ABD1149D88C8}" sibTransId="{87B708D0-207B-4D74-86F4-B63A5FC828D9}"/>
    <dgm:cxn modelId="{08E49EBD-EDF1-4325-98AF-D1E5DE037157}" type="presOf" srcId="{A2882546-6334-42B7-9B35-84A73B83B25B}" destId="{1450D835-C77C-4D93-958D-D5ACCFBAA456}" srcOrd="0" destOrd="0" presId="urn:microsoft.com/office/officeart/2016/7/layout/RepeatingBendingProcessNew"/>
    <dgm:cxn modelId="{CDE267C0-34EC-4D33-A979-6124FA8A1B2C}" srcId="{6A73E02D-7DA6-4EF2-BE57-37C230C4054C}" destId="{199B350D-8FC5-4568-80C6-7C22C9C57DD0}" srcOrd="4" destOrd="0" parTransId="{CF7BA314-3E14-45D7-A8D8-5CE7414562EC}" sibTransId="{E443F9FC-E7D1-489A-BC0A-53890E0043AA}"/>
    <dgm:cxn modelId="{07D71FC3-0F1A-4B79-9461-5AE7F7A18C15}" type="presOf" srcId="{87B708D0-207B-4D74-86F4-B63A5FC828D9}" destId="{55803732-4D0B-4A1E-A950-9657750FF0E5}" srcOrd="0" destOrd="0" presId="urn:microsoft.com/office/officeart/2016/7/layout/RepeatingBendingProcessNew"/>
    <dgm:cxn modelId="{E5429BC4-91D9-49D5-B7F8-7235815EAA9F}" type="presOf" srcId="{FE2EA836-651B-42D9-AD7E-E70B9C372B9B}" destId="{E3DECECF-4B01-4763-85B2-4C6E9A99FB02}" srcOrd="0" destOrd="0" presId="urn:microsoft.com/office/officeart/2016/7/layout/RepeatingBendingProcessNew"/>
    <dgm:cxn modelId="{1D22F0C8-3482-4FA1-99CD-2297D1BFBC22}" type="presOf" srcId="{5016443E-9CA6-4935-B26E-DD16224B8E68}" destId="{F7028D10-9D39-4790-A0EB-1D31E8A49AC3}" srcOrd="1" destOrd="0" presId="urn:microsoft.com/office/officeart/2016/7/layout/RepeatingBendingProcessNew"/>
    <dgm:cxn modelId="{0F88DACC-379A-4232-885C-A29736E8B980}" type="presOf" srcId="{87B708D0-207B-4D74-86F4-B63A5FC828D9}" destId="{6865FAA8-46E0-4430-A641-BCD89E5B655A}" srcOrd="1" destOrd="0" presId="urn:microsoft.com/office/officeart/2016/7/layout/RepeatingBendingProcessNew"/>
    <dgm:cxn modelId="{F874D7D9-019A-48DD-A38D-852A92FDE187}" srcId="{6A73E02D-7DA6-4EF2-BE57-37C230C4054C}" destId="{65FB52C6-884E-436C-B68B-433E8E9D75AE}" srcOrd="6" destOrd="0" parTransId="{346F9BC2-3B75-4614-8837-B9E3C0CB52CD}" sibTransId="{791EBC77-0CF7-4F9B-840F-7E653849FBF2}"/>
    <dgm:cxn modelId="{7F6984DB-B727-485A-A0C8-A93F3694562E}" type="presOf" srcId="{037C2974-AA19-4831-8612-193D75F5FCF3}" destId="{46241B37-CF38-4C6D-8D43-D0FF14BA0559}" srcOrd="0" destOrd="0" presId="urn:microsoft.com/office/officeart/2016/7/layout/RepeatingBendingProcessNew"/>
    <dgm:cxn modelId="{482A9DDF-E3DB-40E4-B822-160BB395F128}" type="presOf" srcId="{A2882546-6334-42B7-9B35-84A73B83B25B}" destId="{6DBB80EA-660E-4FDB-B719-8698EC69E944}" srcOrd="1" destOrd="0" presId="urn:microsoft.com/office/officeart/2016/7/layout/RepeatingBendingProcessNew"/>
    <dgm:cxn modelId="{034F34E0-4011-4092-8756-2B20C36FCCB6}" type="presOf" srcId="{791EBC77-0CF7-4F9B-840F-7E653849FBF2}" destId="{38BF4F82-E492-4872-AE80-EAFE22CC1C4E}" srcOrd="1" destOrd="0" presId="urn:microsoft.com/office/officeart/2016/7/layout/RepeatingBendingProcessNew"/>
    <dgm:cxn modelId="{3459C2E1-9061-44AE-8951-6E7C91B878E3}" type="presOf" srcId="{E6BBC3D2-BF13-4ADA-9ADF-AABE58F725CE}" destId="{7E210417-AA10-4741-B888-C2A079F82E82}" srcOrd="0" destOrd="3" presId="urn:microsoft.com/office/officeart/2016/7/layout/RepeatingBendingProcessNew"/>
    <dgm:cxn modelId="{31A27EE3-2F66-4029-B8A4-C39D7506E56B}" type="presOf" srcId="{EDF9F502-0A5A-485E-A018-229EA7A87E09}" destId="{C34443CA-7702-4606-BAAC-9E28BF36E6D6}" srcOrd="0" destOrd="0" presId="urn:microsoft.com/office/officeart/2016/7/layout/RepeatingBendingProcessNew"/>
    <dgm:cxn modelId="{EFEDAAF4-B226-421A-8A0E-9CB3B7236E06}" srcId="{6A73E02D-7DA6-4EF2-BE57-37C230C4054C}" destId="{7257DC99-0DC6-4038-B060-21B54930BF7B}" srcOrd="14" destOrd="0" parTransId="{23D5B356-9279-4A52-B5F6-51F253D33828}" sibTransId="{9E66C868-D0FE-4B8F-BE75-8C5714787FDD}"/>
    <dgm:cxn modelId="{4A12A2FE-E1FE-4AA4-9338-7961B7270C0C}" type="presOf" srcId="{3C506E93-C7F4-41F0-BAB9-C2FD266CF3C9}" destId="{E5570ECB-4D10-441D-97F3-59043C67AF77}" srcOrd="0" destOrd="0" presId="urn:microsoft.com/office/officeart/2016/7/layout/RepeatingBendingProcessNew"/>
    <dgm:cxn modelId="{DFD04197-6004-4B76-B88C-9078C37B7A63}" type="presParOf" srcId="{17687E22-5610-4317-9B15-DB303ABC0225}" destId="{46241B37-CF38-4C6D-8D43-D0FF14BA0559}" srcOrd="0" destOrd="0" presId="urn:microsoft.com/office/officeart/2016/7/layout/RepeatingBendingProcessNew"/>
    <dgm:cxn modelId="{B87A3B6A-B7B7-4FE5-85E1-85439335119F}" type="presParOf" srcId="{17687E22-5610-4317-9B15-DB303ABC0225}" destId="{D77A0ED9-9BD6-4D03-91BF-6CFB980FA2D7}" srcOrd="1" destOrd="0" presId="urn:microsoft.com/office/officeart/2016/7/layout/RepeatingBendingProcessNew"/>
    <dgm:cxn modelId="{470D0932-0D29-4D34-8330-3B07F92FD328}" type="presParOf" srcId="{D77A0ED9-9BD6-4D03-91BF-6CFB980FA2D7}" destId="{F7028D10-9D39-4790-A0EB-1D31E8A49AC3}" srcOrd="0" destOrd="0" presId="urn:microsoft.com/office/officeart/2016/7/layout/RepeatingBendingProcessNew"/>
    <dgm:cxn modelId="{3D37EE01-DEC0-4415-A578-C674A653CF13}" type="presParOf" srcId="{17687E22-5610-4317-9B15-DB303ABC0225}" destId="{FE19DE89-0467-415C-9A78-814C2B2FC957}" srcOrd="2" destOrd="0" presId="urn:microsoft.com/office/officeart/2016/7/layout/RepeatingBendingProcessNew"/>
    <dgm:cxn modelId="{30EBF941-D189-4800-BA6D-19BBB9D2CB05}" type="presParOf" srcId="{17687E22-5610-4317-9B15-DB303ABC0225}" destId="{55803732-4D0B-4A1E-A950-9657750FF0E5}" srcOrd="3" destOrd="0" presId="urn:microsoft.com/office/officeart/2016/7/layout/RepeatingBendingProcessNew"/>
    <dgm:cxn modelId="{9E281904-BF21-42BC-B2C4-34DB167CCE98}" type="presParOf" srcId="{55803732-4D0B-4A1E-A950-9657750FF0E5}" destId="{6865FAA8-46E0-4430-A641-BCD89E5B655A}" srcOrd="0" destOrd="0" presId="urn:microsoft.com/office/officeart/2016/7/layout/RepeatingBendingProcessNew"/>
    <dgm:cxn modelId="{FD48412B-B64E-4871-B965-E42299B8E82A}" type="presParOf" srcId="{17687E22-5610-4317-9B15-DB303ABC0225}" destId="{7E210417-AA10-4741-B888-C2A079F82E82}" srcOrd="4" destOrd="0" presId="urn:microsoft.com/office/officeart/2016/7/layout/RepeatingBendingProcessNew"/>
    <dgm:cxn modelId="{F64E621A-6CF3-4398-A782-A4821EE556B8}" type="presParOf" srcId="{17687E22-5610-4317-9B15-DB303ABC0225}" destId="{E5D11287-5A2E-47E6-9057-C7145281D81B}" srcOrd="5" destOrd="0" presId="urn:microsoft.com/office/officeart/2016/7/layout/RepeatingBendingProcessNew"/>
    <dgm:cxn modelId="{E48B2443-B24C-42A9-BD86-609F4C3B5A31}" type="presParOf" srcId="{E5D11287-5A2E-47E6-9057-C7145281D81B}" destId="{B48691CA-5D59-4BA3-AC1A-EA5F36A703E1}" srcOrd="0" destOrd="0" presId="urn:microsoft.com/office/officeart/2016/7/layout/RepeatingBendingProcessNew"/>
    <dgm:cxn modelId="{405808C8-BEAE-4B65-ADE1-2B97C40AE354}" type="presParOf" srcId="{17687E22-5610-4317-9B15-DB303ABC0225}" destId="{267C1C73-574C-4A00-B5AE-DAFA0C6F75E8}" srcOrd="6" destOrd="0" presId="urn:microsoft.com/office/officeart/2016/7/layout/RepeatingBendingProcessNew"/>
    <dgm:cxn modelId="{5782B775-B567-4659-B564-EE1A2166FB59}" type="presParOf" srcId="{17687E22-5610-4317-9B15-DB303ABC0225}" destId="{B23BDA4B-F13E-45B7-ADD4-E009106302FF}" srcOrd="7" destOrd="0" presId="urn:microsoft.com/office/officeart/2016/7/layout/RepeatingBendingProcessNew"/>
    <dgm:cxn modelId="{A6EA2D3C-30AC-4B55-B18C-5BC2F3BB60CB}" type="presParOf" srcId="{B23BDA4B-F13E-45B7-ADD4-E009106302FF}" destId="{1E4BF509-7DB1-45C9-98FD-3685AADD0E30}" srcOrd="0" destOrd="0" presId="urn:microsoft.com/office/officeart/2016/7/layout/RepeatingBendingProcessNew"/>
    <dgm:cxn modelId="{5000C33E-C0F0-42F0-B94D-6FF2D1585DC0}" type="presParOf" srcId="{17687E22-5610-4317-9B15-DB303ABC0225}" destId="{06D1053A-C80E-410B-8FD4-7D8A2E200270}" srcOrd="8" destOrd="0" presId="urn:microsoft.com/office/officeart/2016/7/layout/RepeatingBendingProcessNew"/>
    <dgm:cxn modelId="{0F1533AB-2BDB-41C2-94EA-54AAAFCCF8F7}" type="presParOf" srcId="{17687E22-5610-4317-9B15-DB303ABC0225}" destId="{1F0FE2E2-BBE5-42D9-BBAD-1D2E3A941A43}" srcOrd="9" destOrd="0" presId="urn:microsoft.com/office/officeart/2016/7/layout/RepeatingBendingProcessNew"/>
    <dgm:cxn modelId="{89D6EC90-2023-430F-8488-F3CF1559B2FE}" type="presParOf" srcId="{1F0FE2E2-BBE5-42D9-BBAD-1D2E3A941A43}" destId="{C852AA80-2093-4127-AD7B-C5A3C79BBE19}" srcOrd="0" destOrd="0" presId="urn:microsoft.com/office/officeart/2016/7/layout/RepeatingBendingProcessNew"/>
    <dgm:cxn modelId="{EEA0A1B8-97A4-4E01-AC6C-0C73C387DB61}" type="presParOf" srcId="{17687E22-5610-4317-9B15-DB303ABC0225}" destId="{421AA25E-E009-4010-A8E4-442B552C25B8}" srcOrd="10" destOrd="0" presId="urn:microsoft.com/office/officeart/2016/7/layout/RepeatingBendingProcessNew"/>
    <dgm:cxn modelId="{DF23489E-AE7E-4DB3-BC69-3F3A485D4710}" type="presParOf" srcId="{17687E22-5610-4317-9B15-DB303ABC0225}" destId="{1450D835-C77C-4D93-958D-D5ACCFBAA456}" srcOrd="11" destOrd="0" presId="urn:microsoft.com/office/officeart/2016/7/layout/RepeatingBendingProcessNew"/>
    <dgm:cxn modelId="{2970D174-A177-478A-B789-140739E0E01C}" type="presParOf" srcId="{1450D835-C77C-4D93-958D-D5ACCFBAA456}" destId="{6DBB80EA-660E-4FDB-B719-8698EC69E944}" srcOrd="0" destOrd="0" presId="urn:microsoft.com/office/officeart/2016/7/layout/RepeatingBendingProcessNew"/>
    <dgm:cxn modelId="{DE1F770A-22C0-42EC-B2D1-0A3D6151FAEF}" type="presParOf" srcId="{17687E22-5610-4317-9B15-DB303ABC0225}" destId="{01BC1F13-02D5-47E4-8B20-65F5044473CE}" srcOrd="12" destOrd="0" presId="urn:microsoft.com/office/officeart/2016/7/layout/RepeatingBendingProcessNew"/>
    <dgm:cxn modelId="{CF9F9A0B-108E-4528-808B-721FED1C0F00}" type="presParOf" srcId="{17687E22-5610-4317-9B15-DB303ABC0225}" destId="{008950AF-FB37-412A-AE48-5E3115F4BA4D}" srcOrd="13" destOrd="0" presId="urn:microsoft.com/office/officeart/2016/7/layout/RepeatingBendingProcessNew"/>
    <dgm:cxn modelId="{92D653CA-CDB4-4102-AC6B-D3CEA4EB948A}" type="presParOf" srcId="{008950AF-FB37-412A-AE48-5E3115F4BA4D}" destId="{38BF4F82-E492-4872-AE80-EAFE22CC1C4E}" srcOrd="0" destOrd="0" presId="urn:microsoft.com/office/officeart/2016/7/layout/RepeatingBendingProcessNew"/>
    <dgm:cxn modelId="{CB6F4F8F-519F-4827-B453-D78309A97B73}" type="presParOf" srcId="{17687E22-5610-4317-9B15-DB303ABC0225}" destId="{E3DECECF-4B01-4763-85B2-4C6E9A99FB02}" srcOrd="14" destOrd="0" presId="urn:microsoft.com/office/officeart/2016/7/layout/RepeatingBendingProcessNew"/>
    <dgm:cxn modelId="{ED3BC49F-D31C-4CAF-ADDA-429BE5D75D21}" type="presParOf" srcId="{17687E22-5610-4317-9B15-DB303ABC0225}" destId="{E5570ECB-4D10-441D-97F3-59043C67AF77}" srcOrd="15" destOrd="0" presId="urn:microsoft.com/office/officeart/2016/7/layout/RepeatingBendingProcessNew"/>
    <dgm:cxn modelId="{5855E6CB-6407-4C14-B82D-3BB63967C9BD}" type="presParOf" srcId="{E5570ECB-4D10-441D-97F3-59043C67AF77}" destId="{3102C8F3-1020-480E-9A76-EF33DB95773F}" srcOrd="0" destOrd="0" presId="urn:microsoft.com/office/officeart/2016/7/layout/RepeatingBendingProcessNew"/>
    <dgm:cxn modelId="{25F559A9-C86E-42C0-A150-80E1A2AE01AC}" type="presParOf" srcId="{17687E22-5610-4317-9B15-DB303ABC0225}" destId="{DB3EC780-8414-4307-A847-8A1765978CB9}" srcOrd="16" destOrd="0" presId="urn:microsoft.com/office/officeart/2016/7/layout/RepeatingBendingProcessNew"/>
    <dgm:cxn modelId="{952B332F-F5ED-46A3-857D-FBB89DE17CC5}" type="presParOf" srcId="{17687E22-5610-4317-9B15-DB303ABC0225}" destId="{45EF9E23-EB91-4EA6-908B-FF511145898E}" srcOrd="17" destOrd="0" presId="urn:microsoft.com/office/officeart/2016/7/layout/RepeatingBendingProcessNew"/>
    <dgm:cxn modelId="{E90CE711-4DBC-43CD-9357-9B1CDD8DD6B3}" type="presParOf" srcId="{45EF9E23-EB91-4EA6-908B-FF511145898E}" destId="{0357BB85-8387-4330-AFA4-D0D5CA4CEE1F}" srcOrd="0" destOrd="0" presId="urn:microsoft.com/office/officeart/2016/7/layout/RepeatingBendingProcessNew"/>
    <dgm:cxn modelId="{58BF95E3-11F3-4092-AAA1-F40A68F76328}" type="presParOf" srcId="{17687E22-5610-4317-9B15-DB303ABC0225}" destId="{C7C8F303-10CF-4D81-AB39-1813385C5E39}" srcOrd="18" destOrd="0" presId="urn:microsoft.com/office/officeart/2016/7/layout/RepeatingBendingProcessNew"/>
    <dgm:cxn modelId="{4FE6B4F3-F3DF-469C-A23B-3A6BB98F01D9}" type="presParOf" srcId="{17687E22-5610-4317-9B15-DB303ABC0225}" destId="{4DA1C525-70CB-45D9-B3DC-8D104E798E46}" srcOrd="19" destOrd="0" presId="urn:microsoft.com/office/officeart/2016/7/layout/RepeatingBendingProcessNew"/>
    <dgm:cxn modelId="{64CA958B-FF87-496D-9226-EDC79513ABE4}" type="presParOf" srcId="{4DA1C525-70CB-45D9-B3DC-8D104E798E46}" destId="{655F75E7-86DA-4939-ADB0-375A4A4F20B0}" srcOrd="0" destOrd="0" presId="urn:microsoft.com/office/officeart/2016/7/layout/RepeatingBendingProcessNew"/>
    <dgm:cxn modelId="{1CAA9CA4-91BF-43C0-9B75-F45754F38072}" type="presParOf" srcId="{17687E22-5610-4317-9B15-DB303ABC0225}" destId="{9C604EF2-C1AB-405F-A350-A71CA64135E6}" srcOrd="20" destOrd="0" presId="urn:microsoft.com/office/officeart/2016/7/layout/RepeatingBendingProcessNew"/>
    <dgm:cxn modelId="{A0D5BBF4-28E6-49D4-8761-3EFA9A2CB4F9}" type="presParOf" srcId="{17687E22-5610-4317-9B15-DB303ABC0225}" destId="{B9C980F5-A51C-48E0-887B-1B1CC78B02A3}" srcOrd="21" destOrd="0" presId="urn:microsoft.com/office/officeart/2016/7/layout/RepeatingBendingProcessNew"/>
    <dgm:cxn modelId="{7A01D194-5F57-403F-90CC-BEABD220DFF8}" type="presParOf" srcId="{B9C980F5-A51C-48E0-887B-1B1CC78B02A3}" destId="{53F62573-D131-45D7-ADBE-353E86B0C509}" srcOrd="0" destOrd="0" presId="urn:microsoft.com/office/officeart/2016/7/layout/RepeatingBendingProcessNew"/>
    <dgm:cxn modelId="{92932590-372F-42B4-8E65-7AF4D967F729}" type="presParOf" srcId="{17687E22-5610-4317-9B15-DB303ABC0225}" destId="{B5A9EE52-3BDE-495F-BC60-882BDC60D178}" srcOrd="22" destOrd="0" presId="urn:microsoft.com/office/officeart/2016/7/layout/RepeatingBendingProcessNew"/>
    <dgm:cxn modelId="{C66A238F-54C6-409F-B2E1-C9C1DA9A6FF1}" type="presParOf" srcId="{17687E22-5610-4317-9B15-DB303ABC0225}" destId="{AF886371-8F89-4238-8DA6-F25AF9D1664D}" srcOrd="23" destOrd="0" presId="urn:microsoft.com/office/officeart/2016/7/layout/RepeatingBendingProcessNew"/>
    <dgm:cxn modelId="{8600A821-2609-4990-A431-61009269FFAB}" type="presParOf" srcId="{AF886371-8F89-4238-8DA6-F25AF9D1664D}" destId="{8D15BBB4-FB42-40D0-9256-4CA5C9F0D36E}" srcOrd="0" destOrd="0" presId="urn:microsoft.com/office/officeart/2016/7/layout/RepeatingBendingProcessNew"/>
    <dgm:cxn modelId="{741221ED-5E46-4689-95CE-5C9A1F8F8AC2}" type="presParOf" srcId="{17687E22-5610-4317-9B15-DB303ABC0225}" destId="{B33DD381-2BED-4D7D-84DB-F6C789D13540}" srcOrd="24" destOrd="0" presId="urn:microsoft.com/office/officeart/2016/7/layout/RepeatingBendingProcessNew"/>
    <dgm:cxn modelId="{DE3AF5B1-0993-435D-AD5F-108983D65FB8}" type="presParOf" srcId="{17687E22-5610-4317-9B15-DB303ABC0225}" destId="{58FD3B59-66E2-4637-8832-37E7F528A92A}" srcOrd="25" destOrd="0" presId="urn:microsoft.com/office/officeart/2016/7/layout/RepeatingBendingProcessNew"/>
    <dgm:cxn modelId="{8E0F614A-4375-4A06-AA7C-BA31C412D7E9}" type="presParOf" srcId="{58FD3B59-66E2-4637-8832-37E7F528A92A}" destId="{A3CE26F4-3D99-4BE1-A89E-C2D91D1C8329}" srcOrd="0" destOrd="0" presId="urn:microsoft.com/office/officeart/2016/7/layout/RepeatingBendingProcessNew"/>
    <dgm:cxn modelId="{7D107D21-06ED-4D96-BBED-7A7FFAE7C54D}" type="presParOf" srcId="{17687E22-5610-4317-9B15-DB303ABC0225}" destId="{06511C33-67A4-4E8F-B71B-3F2C5BC18391}" srcOrd="26" destOrd="0" presId="urn:microsoft.com/office/officeart/2016/7/layout/RepeatingBendingProcessNew"/>
    <dgm:cxn modelId="{29609078-8A72-4B61-92EB-68686981B2E8}" type="presParOf" srcId="{17687E22-5610-4317-9B15-DB303ABC0225}" destId="{C34443CA-7702-4606-BAAC-9E28BF36E6D6}" srcOrd="27" destOrd="0" presId="urn:microsoft.com/office/officeart/2016/7/layout/RepeatingBendingProcessNew"/>
    <dgm:cxn modelId="{7B1BE4F0-2318-4FE2-813C-9112958DABAA}" type="presParOf" srcId="{C34443CA-7702-4606-BAAC-9E28BF36E6D6}" destId="{727A0036-09AC-4340-AA27-26A6089AD781}" srcOrd="0" destOrd="0" presId="urn:microsoft.com/office/officeart/2016/7/layout/RepeatingBendingProcessNew"/>
    <dgm:cxn modelId="{93E28B7F-E33D-48F4-A8B5-53E9F7411AC2}" type="presParOf" srcId="{17687E22-5610-4317-9B15-DB303ABC0225}" destId="{D85044AD-E56F-46DF-BC68-4F0EAD31CA4C}" srcOrd="28" destOrd="0" presId="urn:microsoft.com/office/officeart/2016/7/layout/RepeatingBendingProcessNew"/>
    <dgm:cxn modelId="{AFDCB01F-554A-4034-8814-4FE3CC5D98BB}" type="presParOf" srcId="{17687E22-5610-4317-9B15-DB303ABC0225}" destId="{2DB271CA-BD87-422A-B790-12BECDDDE58B}" srcOrd="29" destOrd="0" presId="urn:microsoft.com/office/officeart/2016/7/layout/RepeatingBendingProcessNew"/>
    <dgm:cxn modelId="{32B9C095-0EBB-4BA0-9D55-64093421522B}" type="presParOf" srcId="{2DB271CA-BD87-422A-B790-12BECDDDE58B}" destId="{2210E55D-DE8B-4A99-AA51-09046478B6F0}" srcOrd="0" destOrd="0" presId="urn:microsoft.com/office/officeart/2016/7/layout/RepeatingBendingProcessNew"/>
    <dgm:cxn modelId="{3A5519C0-39DA-4134-976E-F416C9223C60}" type="presParOf" srcId="{17687E22-5610-4317-9B15-DB303ABC0225}" destId="{33BF2249-6D6A-4546-95E0-95A9CDA5F533}" srcOrd="3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493EE9-1402-43EE-AADF-F873B1DBBBB4}"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935F7CCB-308B-4F28-962D-CFBB1C1DC75B}">
      <dgm:prSet/>
      <dgm:spPr/>
      <dgm:t>
        <a:bodyPr/>
        <a:lstStyle/>
        <a:p>
          <a:r>
            <a:rPr lang="en-US" dirty="0"/>
            <a:t>Hyper-Parameters for Random Forest Classifier – the devil in the details!</a:t>
          </a:r>
        </a:p>
      </dgm:t>
    </dgm:pt>
    <dgm:pt modelId="{D3D475A0-8975-4533-A106-BC772A04CDCA}" type="parTrans" cxnId="{339FB8B9-2A1D-4383-A07C-86CD6EC5BA99}">
      <dgm:prSet/>
      <dgm:spPr/>
      <dgm:t>
        <a:bodyPr/>
        <a:lstStyle/>
        <a:p>
          <a:endParaRPr lang="en-US"/>
        </a:p>
      </dgm:t>
    </dgm:pt>
    <dgm:pt modelId="{06AFED1E-C5EF-43F7-8E01-BEE4538B7EF5}" type="sibTrans" cxnId="{339FB8B9-2A1D-4383-A07C-86CD6EC5BA99}">
      <dgm:prSet/>
      <dgm:spPr/>
      <dgm:t>
        <a:bodyPr/>
        <a:lstStyle/>
        <a:p>
          <a:endParaRPr lang="en-US"/>
        </a:p>
      </dgm:t>
    </dgm:pt>
    <dgm:pt modelId="{FA385113-E142-46D3-923A-F8E9F42EA40C}">
      <dgm:prSet/>
      <dgm:spPr/>
      <dgm:t>
        <a:bodyPr/>
        <a:lstStyle/>
        <a:p>
          <a:r>
            <a:rPr lang="en-US" dirty="0"/>
            <a:t>Important Hyper-Parameters</a:t>
          </a:r>
        </a:p>
      </dgm:t>
    </dgm:pt>
    <dgm:pt modelId="{5BEAF31B-66E8-45DC-A069-572B8010D443}" type="parTrans" cxnId="{2C910FC4-55D4-4702-911A-49E6DC62945C}">
      <dgm:prSet/>
      <dgm:spPr/>
      <dgm:t>
        <a:bodyPr/>
        <a:lstStyle/>
        <a:p>
          <a:endParaRPr lang="en-US"/>
        </a:p>
      </dgm:t>
    </dgm:pt>
    <dgm:pt modelId="{612F32DC-E9EE-42F1-BDF7-A84EACCE184F}" type="sibTrans" cxnId="{2C910FC4-55D4-4702-911A-49E6DC62945C}">
      <dgm:prSet/>
      <dgm:spPr/>
      <dgm:t>
        <a:bodyPr/>
        <a:lstStyle/>
        <a:p>
          <a:endParaRPr lang="en-US"/>
        </a:p>
      </dgm:t>
    </dgm:pt>
    <dgm:pt modelId="{E4C81828-0081-43FE-9167-E25105B81A83}">
      <dgm:prSet/>
      <dgm:spPr/>
      <dgm:t>
        <a:bodyPr/>
        <a:lstStyle/>
        <a:p>
          <a:r>
            <a:rPr lang="en-US" dirty="0"/>
            <a:t>Maximum Number of Trees</a:t>
          </a:r>
        </a:p>
      </dgm:t>
    </dgm:pt>
    <dgm:pt modelId="{80E86AFE-9E56-48A3-965E-6148A383125C}" type="parTrans" cxnId="{B83511AE-7F31-44FD-A69A-BD7A56D5EE34}">
      <dgm:prSet/>
      <dgm:spPr/>
      <dgm:t>
        <a:bodyPr/>
        <a:lstStyle/>
        <a:p>
          <a:endParaRPr lang="en-US"/>
        </a:p>
      </dgm:t>
    </dgm:pt>
    <dgm:pt modelId="{11A88F4A-726D-4D56-B752-E6B5A1B3CF12}" type="sibTrans" cxnId="{B83511AE-7F31-44FD-A69A-BD7A56D5EE34}">
      <dgm:prSet/>
      <dgm:spPr/>
      <dgm:t>
        <a:bodyPr/>
        <a:lstStyle/>
        <a:p>
          <a:endParaRPr lang="en-US"/>
        </a:p>
      </dgm:t>
    </dgm:pt>
    <dgm:pt modelId="{9E8ED4A0-7124-417F-A02D-AFBD4F675717}">
      <dgm:prSet/>
      <dgm:spPr/>
      <dgm:t>
        <a:bodyPr/>
        <a:lstStyle/>
        <a:p>
          <a:r>
            <a:rPr lang="en-US" dirty="0"/>
            <a:t>Maximum Depth of Trees</a:t>
          </a:r>
        </a:p>
      </dgm:t>
    </dgm:pt>
    <dgm:pt modelId="{D61885C0-16F9-4858-8AAB-44F6FECF1BE1}" type="parTrans" cxnId="{D6AC7437-76D1-4708-A8BE-EB49FED52D4C}">
      <dgm:prSet/>
      <dgm:spPr/>
      <dgm:t>
        <a:bodyPr/>
        <a:lstStyle/>
        <a:p>
          <a:endParaRPr lang="en-US"/>
        </a:p>
      </dgm:t>
    </dgm:pt>
    <dgm:pt modelId="{4FA7F221-4B24-496E-BC60-EEF889BCF972}" type="sibTrans" cxnId="{D6AC7437-76D1-4708-A8BE-EB49FED52D4C}">
      <dgm:prSet/>
      <dgm:spPr/>
      <dgm:t>
        <a:bodyPr/>
        <a:lstStyle/>
        <a:p>
          <a:endParaRPr lang="en-US"/>
        </a:p>
      </dgm:t>
    </dgm:pt>
    <dgm:pt modelId="{05E4355B-626E-43FE-9310-3D354799CEB5}">
      <dgm:prSet/>
      <dgm:spPr/>
      <dgm:t>
        <a:bodyPr/>
        <a:lstStyle/>
        <a:p>
          <a:r>
            <a:rPr lang="en-US" dirty="0"/>
            <a:t>Criterion to use for Splits</a:t>
          </a:r>
        </a:p>
      </dgm:t>
    </dgm:pt>
    <dgm:pt modelId="{E5F8D8C3-BF3A-4D5F-984F-8D4C371DB76F}" type="parTrans" cxnId="{CA42A927-9313-44F8-8AFE-86EF86862888}">
      <dgm:prSet/>
      <dgm:spPr/>
      <dgm:t>
        <a:bodyPr/>
        <a:lstStyle/>
        <a:p>
          <a:endParaRPr lang="en-US"/>
        </a:p>
      </dgm:t>
    </dgm:pt>
    <dgm:pt modelId="{02764144-D6E4-4236-85B3-A00E00C64C77}" type="sibTrans" cxnId="{CA42A927-9313-44F8-8AFE-86EF86862888}">
      <dgm:prSet/>
      <dgm:spPr/>
      <dgm:t>
        <a:bodyPr/>
        <a:lstStyle/>
        <a:p>
          <a:endParaRPr lang="en-US"/>
        </a:p>
      </dgm:t>
    </dgm:pt>
    <dgm:pt modelId="{01F7131F-4717-428A-9983-9DED0369220E}">
      <dgm:prSet/>
      <dgm:spPr/>
      <dgm:t>
        <a:bodyPr/>
        <a:lstStyle/>
        <a:p>
          <a:r>
            <a:rPr lang="en-US" dirty="0"/>
            <a:t>How each target class should be weighted</a:t>
          </a:r>
        </a:p>
      </dgm:t>
    </dgm:pt>
    <dgm:pt modelId="{6180A128-9615-4430-85A0-12977702A999}" type="parTrans" cxnId="{AF1B95B2-C03B-4E8C-9D92-E9A43E103888}">
      <dgm:prSet/>
      <dgm:spPr/>
      <dgm:t>
        <a:bodyPr/>
        <a:lstStyle/>
        <a:p>
          <a:endParaRPr lang="en-US"/>
        </a:p>
      </dgm:t>
    </dgm:pt>
    <dgm:pt modelId="{8DDFA43A-0262-4C5D-911A-A6747A88F303}" type="sibTrans" cxnId="{AF1B95B2-C03B-4E8C-9D92-E9A43E103888}">
      <dgm:prSet/>
      <dgm:spPr/>
      <dgm:t>
        <a:bodyPr/>
        <a:lstStyle/>
        <a:p>
          <a:endParaRPr lang="en-US"/>
        </a:p>
      </dgm:t>
    </dgm:pt>
    <dgm:pt modelId="{ADCE4D54-EA05-4D81-BB36-C5067BA71F84}">
      <dgm:prSet/>
      <dgm:spPr/>
      <dgm:t>
        <a:bodyPr/>
        <a:lstStyle/>
        <a:p>
          <a:r>
            <a:rPr lang="en-US" dirty="0"/>
            <a:t>Balancing Imbalanced Classes</a:t>
          </a:r>
        </a:p>
      </dgm:t>
    </dgm:pt>
    <dgm:pt modelId="{CD043458-8F4C-4189-A09B-5998D2182BF0}" type="parTrans" cxnId="{141845DF-0DD6-4913-8BF7-0D867F0146F1}">
      <dgm:prSet/>
      <dgm:spPr/>
      <dgm:t>
        <a:bodyPr/>
        <a:lstStyle/>
        <a:p>
          <a:endParaRPr lang="en-US"/>
        </a:p>
      </dgm:t>
    </dgm:pt>
    <dgm:pt modelId="{8EA00708-B821-43F8-8D14-66DE2FF9DFA8}" type="sibTrans" cxnId="{141845DF-0DD6-4913-8BF7-0D867F0146F1}">
      <dgm:prSet/>
      <dgm:spPr/>
      <dgm:t>
        <a:bodyPr/>
        <a:lstStyle/>
        <a:p>
          <a:endParaRPr lang="en-US"/>
        </a:p>
      </dgm:t>
    </dgm:pt>
    <dgm:pt modelId="{10B2F525-3EFF-430D-AFF7-C193B7454D83}">
      <dgm:prSet/>
      <dgm:spPr/>
      <dgm:t>
        <a:bodyPr/>
        <a:lstStyle/>
        <a:p>
          <a:r>
            <a:rPr lang="en-US" dirty="0"/>
            <a:t>How to find best combination of these Parameters?</a:t>
          </a:r>
        </a:p>
      </dgm:t>
    </dgm:pt>
    <dgm:pt modelId="{44EDBD82-3AAA-4934-B777-F2937371932E}" type="parTrans" cxnId="{9F8F6847-B338-493C-9270-1B47A087C220}">
      <dgm:prSet/>
      <dgm:spPr/>
      <dgm:t>
        <a:bodyPr/>
        <a:lstStyle/>
        <a:p>
          <a:endParaRPr lang="en-US"/>
        </a:p>
      </dgm:t>
    </dgm:pt>
    <dgm:pt modelId="{8971D5B3-9211-4059-8335-AA932FC413B6}" type="sibTrans" cxnId="{9F8F6847-B338-493C-9270-1B47A087C220}">
      <dgm:prSet/>
      <dgm:spPr/>
      <dgm:t>
        <a:bodyPr/>
        <a:lstStyle/>
        <a:p>
          <a:endParaRPr lang="en-US"/>
        </a:p>
      </dgm:t>
    </dgm:pt>
    <dgm:pt modelId="{5DFDD675-C79C-4EF1-932F-F0EC37D0865E}">
      <dgm:prSet/>
      <dgm:spPr/>
      <dgm:t>
        <a:bodyPr/>
        <a:lstStyle/>
        <a:p>
          <a:r>
            <a:rPr lang="en-US" dirty="0"/>
            <a:t>Random Search Cross-Validations</a:t>
          </a:r>
        </a:p>
      </dgm:t>
    </dgm:pt>
    <dgm:pt modelId="{2DBD9F59-44F9-4C22-97C1-782D5D02AEB9}" type="parTrans" cxnId="{16992FD6-525F-4635-B2D2-8641832E0D24}">
      <dgm:prSet/>
      <dgm:spPr/>
      <dgm:t>
        <a:bodyPr/>
        <a:lstStyle/>
        <a:p>
          <a:endParaRPr lang="en-US"/>
        </a:p>
      </dgm:t>
    </dgm:pt>
    <dgm:pt modelId="{8656B028-AF6D-42DC-AA19-4863C58EFC19}" type="sibTrans" cxnId="{16992FD6-525F-4635-B2D2-8641832E0D24}">
      <dgm:prSet/>
      <dgm:spPr/>
      <dgm:t>
        <a:bodyPr/>
        <a:lstStyle/>
        <a:p>
          <a:endParaRPr lang="en-US"/>
        </a:p>
      </dgm:t>
    </dgm:pt>
    <dgm:pt modelId="{21C07E14-A368-4B35-92E5-3F78483D3967}">
      <dgm:prSet/>
      <dgm:spPr/>
      <dgm:t>
        <a:bodyPr/>
        <a:lstStyle/>
        <a:p>
          <a:r>
            <a:rPr lang="en-US" dirty="0"/>
            <a:t>Grid Search Cross-Validations</a:t>
          </a:r>
        </a:p>
      </dgm:t>
    </dgm:pt>
    <dgm:pt modelId="{3D7F9B8D-B004-40AD-B2A5-90C3CA498E93}" type="parTrans" cxnId="{06DC7E95-B2F6-40A1-9A84-0AAD68EC2773}">
      <dgm:prSet/>
      <dgm:spPr/>
      <dgm:t>
        <a:bodyPr/>
        <a:lstStyle/>
        <a:p>
          <a:endParaRPr lang="en-US"/>
        </a:p>
      </dgm:t>
    </dgm:pt>
    <dgm:pt modelId="{794188CE-99BB-4AA6-B621-F00234ACFD36}" type="sibTrans" cxnId="{06DC7E95-B2F6-40A1-9A84-0AAD68EC2773}">
      <dgm:prSet/>
      <dgm:spPr/>
      <dgm:t>
        <a:bodyPr/>
        <a:lstStyle/>
        <a:p>
          <a:endParaRPr lang="en-US"/>
        </a:p>
      </dgm:t>
    </dgm:pt>
    <dgm:pt modelId="{4F98D4A8-6637-40C2-98C2-B02704DB185F}">
      <dgm:prSet/>
      <dgm:spPr/>
      <dgm:t>
        <a:bodyPr/>
        <a:lstStyle/>
        <a:p>
          <a:r>
            <a:rPr lang="en-US" dirty="0"/>
            <a:t>Under-Sample Majority Target Classes</a:t>
          </a:r>
        </a:p>
      </dgm:t>
    </dgm:pt>
    <dgm:pt modelId="{A28CE527-59DA-47C0-B492-004FF09BE287}" type="parTrans" cxnId="{E7AD6EC7-6693-4C72-BF06-A8CCCC9424C3}">
      <dgm:prSet/>
      <dgm:spPr/>
      <dgm:t>
        <a:bodyPr/>
        <a:lstStyle/>
        <a:p>
          <a:endParaRPr lang="en-US"/>
        </a:p>
      </dgm:t>
    </dgm:pt>
    <dgm:pt modelId="{21BB153E-9553-49DD-BA1B-67518A80F4A9}" type="sibTrans" cxnId="{E7AD6EC7-6693-4C72-BF06-A8CCCC9424C3}">
      <dgm:prSet/>
      <dgm:spPr/>
      <dgm:t>
        <a:bodyPr/>
        <a:lstStyle/>
        <a:p>
          <a:endParaRPr lang="en-US"/>
        </a:p>
      </dgm:t>
    </dgm:pt>
    <dgm:pt modelId="{473724D7-AE36-4723-A790-8BF3A8CD4B01}">
      <dgm:prSet/>
      <dgm:spPr/>
      <dgm:t>
        <a:bodyPr/>
        <a:lstStyle/>
        <a:p>
          <a:r>
            <a:rPr lang="en-US" dirty="0"/>
            <a:t>Over-Sample Minority Target Classes</a:t>
          </a:r>
        </a:p>
      </dgm:t>
    </dgm:pt>
    <dgm:pt modelId="{9828233B-C7D1-42D5-9ECB-9E5DB223EA4B}" type="parTrans" cxnId="{4CD6C604-D7E4-486E-AF71-96A01F12D1B7}">
      <dgm:prSet/>
      <dgm:spPr/>
      <dgm:t>
        <a:bodyPr/>
        <a:lstStyle/>
        <a:p>
          <a:endParaRPr lang="en-US"/>
        </a:p>
      </dgm:t>
    </dgm:pt>
    <dgm:pt modelId="{A9DBFA43-F22B-4170-9CF2-A8246D413304}" type="sibTrans" cxnId="{4CD6C604-D7E4-486E-AF71-96A01F12D1B7}">
      <dgm:prSet/>
      <dgm:spPr/>
      <dgm:t>
        <a:bodyPr/>
        <a:lstStyle/>
        <a:p>
          <a:endParaRPr lang="en-US"/>
        </a:p>
      </dgm:t>
    </dgm:pt>
    <dgm:pt modelId="{CED5DF43-EA6A-487B-8232-6EDC09B0A12E}">
      <dgm:prSet/>
      <dgm:spPr/>
      <dgm:t>
        <a:bodyPr/>
        <a:lstStyle/>
        <a:p>
          <a:r>
            <a:rPr lang="en-US" dirty="0"/>
            <a:t>For both options, use the best parameters from Grid Search CV</a:t>
          </a:r>
        </a:p>
      </dgm:t>
    </dgm:pt>
    <dgm:pt modelId="{6528586F-DBCF-46CE-9FEA-81B92676179A}" type="parTrans" cxnId="{69751E9A-F2E6-4D9F-9041-BDC335D8A84F}">
      <dgm:prSet/>
      <dgm:spPr/>
      <dgm:t>
        <a:bodyPr/>
        <a:lstStyle/>
        <a:p>
          <a:endParaRPr lang="en-US"/>
        </a:p>
      </dgm:t>
    </dgm:pt>
    <dgm:pt modelId="{354CF119-D435-4643-A2C4-D7205505AF27}" type="sibTrans" cxnId="{69751E9A-F2E6-4D9F-9041-BDC335D8A84F}">
      <dgm:prSet/>
      <dgm:spPr/>
      <dgm:t>
        <a:bodyPr/>
        <a:lstStyle/>
        <a:p>
          <a:endParaRPr lang="en-US"/>
        </a:p>
      </dgm:t>
    </dgm:pt>
    <dgm:pt modelId="{E954EB6A-936D-4686-A53E-B51A5B9397C4}" type="pres">
      <dgm:prSet presAssocID="{FE493EE9-1402-43EE-AADF-F873B1DBBBB4}" presName="linear" presStyleCnt="0">
        <dgm:presLayoutVars>
          <dgm:dir/>
          <dgm:animLvl val="lvl"/>
          <dgm:resizeHandles val="exact"/>
        </dgm:presLayoutVars>
      </dgm:prSet>
      <dgm:spPr/>
    </dgm:pt>
    <dgm:pt modelId="{F88AE688-58CA-4CE5-A8D8-E162EEDB2FAC}" type="pres">
      <dgm:prSet presAssocID="{935F7CCB-308B-4F28-962D-CFBB1C1DC75B}" presName="parentLin" presStyleCnt="0"/>
      <dgm:spPr/>
    </dgm:pt>
    <dgm:pt modelId="{B99094EE-5E0C-46B1-918F-1EB01E3205CB}" type="pres">
      <dgm:prSet presAssocID="{935F7CCB-308B-4F28-962D-CFBB1C1DC75B}" presName="parentLeftMargin" presStyleLbl="node1" presStyleIdx="0" presStyleCnt="3"/>
      <dgm:spPr/>
    </dgm:pt>
    <dgm:pt modelId="{B700A19B-850D-433F-9EEB-FF6E00F105CD}" type="pres">
      <dgm:prSet presAssocID="{935F7CCB-308B-4F28-962D-CFBB1C1DC75B}" presName="parentText" presStyleLbl="node1" presStyleIdx="0" presStyleCnt="3">
        <dgm:presLayoutVars>
          <dgm:chMax val="0"/>
          <dgm:bulletEnabled val="1"/>
        </dgm:presLayoutVars>
      </dgm:prSet>
      <dgm:spPr/>
    </dgm:pt>
    <dgm:pt modelId="{16C50A46-F560-4880-9C38-6C5CD56BF4E1}" type="pres">
      <dgm:prSet presAssocID="{935F7CCB-308B-4F28-962D-CFBB1C1DC75B}" presName="negativeSpace" presStyleCnt="0"/>
      <dgm:spPr/>
    </dgm:pt>
    <dgm:pt modelId="{08F259EB-3840-402D-8E96-31682999F401}" type="pres">
      <dgm:prSet presAssocID="{935F7CCB-308B-4F28-962D-CFBB1C1DC75B}" presName="childText" presStyleLbl="conFgAcc1" presStyleIdx="0" presStyleCnt="3">
        <dgm:presLayoutVars>
          <dgm:bulletEnabled val="1"/>
        </dgm:presLayoutVars>
      </dgm:prSet>
      <dgm:spPr/>
    </dgm:pt>
    <dgm:pt modelId="{7354B035-2CC9-4028-8B6A-D17055A1D041}" type="pres">
      <dgm:prSet presAssocID="{06AFED1E-C5EF-43F7-8E01-BEE4538B7EF5}" presName="spaceBetweenRectangles" presStyleCnt="0"/>
      <dgm:spPr/>
    </dgm:pt>
    <dgm:pt modelId="{7589DD88-2554-436C-BA5C-3B4CC373905B}" type="pres">
      <dgm:prSet presAssocID="{10B2F525-3EFF-430D-AFF7-C193B7454D83}" presName="parentLin" presStyleCnt="0"/>
      <dgm:spPr/>
    </dgm:pt>
    <dgm:pt modelId="{C28749BA-B685-4253-9115-C7122C0B26F0}" type="pres">
      <dgm:prSet presAssocID="{10B2F525-3EFF-430D-AFF7-C193B7454D83}" presName="parentLeftMargin" presStyleLbl="node1" presStyleIdx="0" presStyleCnt="3"/>
      <dgm:spPr/>
    </dgm:pt>
    <dgm:pt modelId="{A7280BB8-75FE-421C-8B35-038525C61840}" type="pres">
      <dgm:prSet presAssocID="{10B2F525-3EFF-430D-AFF7-C193B7454D83}" presName="parentText" presStyleLbl="node1" presStyleIdx="1" presStyleCnt="3">
        <dgm:presLayoutVars>
          <dgm:chMax val="0"/>
          <dgm:bulletEnabled val="1"/>
        </dgm:presLayoutVars>
      </dgm:prSet>
      <dgm:spPr/>
    </dgm:pt>
    <dgm:pt modelId="{69D7175E-9401-4478-AE9B-A2F37C235C31}" type="pres">
      <dgm:prSet presAssocID="{10B2F525-3EFF-430D-AFF7-C193B7454D83}" presName="negativeSpace" presStyleCnt="0"/>
      <dgm:spPr/>
    </dgm:pt>
    <dgm:pt modelId="{6C425DDB-6327-44E5-B898-88D3669B56C4}" type="pres">
      <dgm:prSet presAssocID="{10B2F525-3EFF-430D-AFF7-C193B7454D83}" presName="childText" presStyleLbl="conFgAcc1" presStyleIdx="1" presStyleCnt="3">
        <dgm:presLayoutVars>
          <dgm:bulletEnabled val="1"/>
        </dgm:presLayoutVars>
      </dgm:prSet>
      <dgm:spPr/>
    </dgm:pt>
    <dgm:pt modelId="{457B3782-0A5F-48E9-8F72-0F6C5F220D9F}" type="pres">
      <dgm:prSet presAssocID="{8971D5B3-9211-4059-8335-AA932FC413B6}" presName="spaceBetweenRectangles" presStyleCnt="0"/>
      <dgm:spPr/>
    </dgm:pt>
    <dgm:pt modelId="{2BDB368D-E227-4345-B624-C8E2F107F6BE}" type="pres">
      <dgm:prSet presAssocID="{ADCE4D54-EA05-4D81-BB36-C5067BA71F84}" presName="parentLin" presStyleCnt="0"/>
      <dgm:spPr/>
    </dgm:pt>
    <dgm:pt modelId="{5A9D3B4B-3C0D-4F25-9A7D-72A1EA50B039}" type="pres">
      <dgm:prSet presAssocID="{ADCE4D54-EA05-4D81-BB36-C5067BA71F84}" presName="parentLeftMargin" presStyleLbl="node1" presStyleIdx="1" presStyleCnt="3"/>
      <dgm:spPr/>
    </dgm:pt>
    <dgm:pt modelId="{85F0811B-481F-404F-B231-473C15C72E4F}" type="pres">
      <dgm:prSet presAssocID="{ADCE4D54-EA05-4D81-BB36-C5067BA71F84}" presName="parentText" presStyleLbl="node1" presStyleIdx="2" presStyleCnt="3">
        <dgm:presLayoutVars>
          <dgm:chMax val="0"/>
          <dgm:bulletEnabled val="1"/>
        </dgm:presLayoutVars>
      </dgm:prSet>
      <dgm:spPr/>
    </dgm:pt>
    <dgm:pt modelId="{19523282-CEB1-495A-B587-36638EB562B2}" type="pres">
      <dgm:prSet presAssocID="{ADCE4D54-EA05-4D81-BB36-C5067BA71F84}" presName="negativeSpace" presStyleCnt="0"/>
      <dgm:spPr/>
    </dgm:pt>
    <dgm:pt modelId="{ABA5B360-ADA3-43CF-9A2A-850891B08357}" type="pres">
      <dgm:prSet presAssocID="{ADCE4D54-EA05-4D81-BB36-C5067BA71F84}" presName="childText" presStyleLbl="conFgAcc1" presStyleIdx="2" presStyleCnt="3">
        <dgm:presLayoutVars>
          <dgm:bulletEnabled val="1"/>
        </dgm:presLayoutVars>
      </dgm:prSet>
      <dgm:spPr/>
    </dgm:pt>
  </dgm:ptLst>
  <dgm:cxnLst>
    <dgm:cxn modelId="{4CD6C604-D7E4-486E-AF71-96A01F12D1B7}" srcId="{ADCE4D54-EA05-4D81-BB36-C5067BA71F84}" destId="{473724D7-AE36-4723-A790-8BF3A8CD4B01}" srcOrd="1" destOrd="0" parTransId="{9828233B-C7D1-42D5-9ECB-9E5DB223EA4B}" sibTransId="{A9DBFA43-F22B-4170-9CF2-A8246D413304}"/>
    <dgm:cxn modelId="{16CDB509-B393-4ECF-91E2-BE32828C1135}" type="presOf" srcId="{01F7131F-4717-428A-9983-9DED0369220E}" destId="{08F259EB-3840-402D-8E96-31682999F401}" srcOrd="0" destOrd="4" presId="urn:microsoft.com/office/officeart/2005/8/layout/list1"/>
    <dgm:cxn modelId="{E9B01617-4F06-4875-83AC-793B6E6959E1}" type="presOf" srcId="{935F7CCB-308B-4F28-962D-CFBB1C1DC75B}" destId="{B99094EE-5E0C-46B1-918F-1EB01E3205CB}" srcOrd="0" destOrd="0" presId="urn:microsoft.com/office/officeart/2005/8/layout/list1"/>
    <dgm:cxn modelId="{CA42A927-9313-44F8-8AFE-86EF86862888}" srcId="{FA385113-E142-46D3-923A-F8E9F42EA40C}" destId="{05E4355B-626E-43FE-9310-3D354799CEB5}" srcOrd="2" destOrd="0" parTransId="{E5F8D8C3-BF3A-4D5F-984F-8D4C371DB76F}" sibTransId="{02764144-D6E4-4236-85B3-A00E00C64C77}"/>
    <dgm:cxn modelId="{A4667234-3FE1-46BF-964F-974738862A98}" type="presOf" srcId="{CED5DF43-EA6A-487B-8232-6EDC09B0A12E}" destId="{ABA5B360-ADA3-43CF-9A2A-850891B08357}" srcOrd="0" destOrd="2" presId="urn:microsoft.com/office/officeart/2005/8/layout/list1"/>
    <dgm:cxn modelId="{D6AC7437-76D1-4708-A8BE-EB49FED52D4C}" srcId="{FA385113-E142-46D3-923A-F8E9F42EA40C}" destId="{9E8ED4A0-7124-417F-A02D-AFBD4F675717}" srcOrd="1" destOrd="0" parTransId="{D61885C0-16F9-4858-8AAB-44F6FECF1BE1}" sibTransId="{4FA7F221-4B24-496E-BC60-EEF889BCF972}"/>
    <dgm:cxn modelId="{969B4939-25ED-47E0-AF45-E6223D61C964}" type="presOf" srcId="{E4C81828-0081-43FE-9167-E25105B81A83}" destId="{08F259EB-3840-402D-8E96-31682999F401}" srcOrd="0" destOrd="1" presId="urn:microsoft.com/office/officeart/2005/8/layout/list1"/>
    <dgm:cxn modelId="{34D5753A-79F0-4E10-BCA0-70357F45CD5D}" type="presOf" srcId="{4F98D4A8-6637-40C2-98C2-B02704DB185F}" destId="{ABA5B360-ADA3-43CF-9A2A-850891B08357}" srcOrd="0" destOrd="0" presId="urn:microsoft.com/office/officeart/2005/8/layout/list1"/>
    <dgm:cxn modelId="{EBA26A5C-7A38-489E-8BBE-27962E1923FD}" type="presOf" srcId="{935F7CCB-308B-4F28-962D-CFBB1C1DC75B}" destId="{B700A19B-850D-433F-9EEB-FF6E00F105CD}" srcOrd="1" destOrd="0" presId="urn:microsoft.com/office/officeart/2005/8/layout/list1"/>
    <dgm:cxn modelId="{93843C44-8644-4B79-8821-EE7265436205}" type="presOf" srcId="{10B2F525-3EFF-430D-AFF7-C193B7454D83}" destId="{A7280BB8-75FE-421C-8B35-038525C61840}" srcOrd="1" destOrd="0" presId="urn:microsoft.com/office/officeart/2005/8/layout/list1"/>
    <dgm:cxn modelId="{9F8F6847-B338-493C-9270-1B47A087C220}" srcId="{FE493EE9-1402-43EE-AADF-F873B1DBBBB4}" destId="{10B2F525-3EFF-430D-AFF7-C193B7454D83}" srcOrd="1" destOrd="0" parTransId="{44EDBD82-3AAA-4934-B777-F2937371932E}" sibTransId="{8971D5B3-9211-4059-8335-AA932FC413B6}"/>
    <dgm:cxn modelId="{9FE44448-6E5A-4984-8B52-53DC33108745}" type="presOf" srcId="{9E8ED4A0-7124-417F-A02D-AFBD4F675717}" destId="{08F259EB-3840-402D-8E96-31682999F401}" srcOrd="0" destOrd="2" presId="urn:microsoft.com/office/officeart/2005/8/layout/list1"/>
    <dgm:cxn modelId="{37865A49-F9B1-4CE0-AC5C-118C41A76115}" type="presOf" srcId="{ADCE4D54-EA05-4D81-BB36-C5067BA71F84}" destId="{85F0811B-481F-404F-B231-473C15C72E4F}" srcOrd="1" destOrd="0" presId="urn:microsoft.com/office/officeart/2005/8/layout/list1"/>
    <dgm:cxn modelId="{1D1BCD81-48AD-49C9-9C79-605E4F106244}" type="presOf" srcId="{FA385113-E142-46D3-923A-F8E9F42EA40C}" destId="{08F259EB-3840-402D-8E96-31682999F401}" srcOrd="0" destOrd="0" presId="urn:microsoft.com/office/officeart/2005/8/layout/list1"/>
    <dgm:cxn modelId="{D3EFB594-94B0-4B8C-B543-78BAE60F2966}" type="presOf" srcId="{ADCE4D54-EA05-4D81-BB36-C5067BA71F84}" destId="{5A9D3B4B-3C0D-4F25-9A7D-72A1EA50B039}" srcOrd="0" destOrd="0" presId="urn:microsoft.com/office/officeart/2005/8/layout/list1"/>
    <dgm:cxn modelId="{06DC7E95-B2F6-40A1-9A84-0AAD68EC2773}" srcId="{10B2F525-3EFF-430D-AFF7-C193B7454D83}" destId="{21C07E14-A368-4B35-92E5-3F78483D3967}" srcOrd="1" destOrd="0" parTransId="{3D7F9B8D-B004-40AD-B2A5-90C3CA498E93}" sibTransId="{794188CE-99BB-4AA6-B621-F00234ACFD36}"/>
    <dgm:cxn modelId="{20F07F96-32F2-4931-B674-CBBF8849F162}" type="presOf" srcId="{05E4355B-626E-43FE-9310-3D354799CEB5}" destId="{08F259EB-3840-402D-8E96-31682999F401}" srcOrd="0" destOrd="3" presId="urn:microsoft.com/office/officeart/2005/8/layout/list1"/>
    <dgm:cxn modelId="{69751E9A-F2E6-4D9F-9041-BDC335D8A84F}" srcId="{ADCE4D54-EA05-4D81-BB36-C5067BA71F84}" destId="{CED5DF43-EA6A-487B-8232-6EDC09B0A12E}" srcOrd="2" destOrd="0" parTransId="{6528586F-DBCF-46CE-9FEA-81B92676179A}" sibTransId="{354CF119-D435-4643-A2C4-D7205505AF27}"/>
    <dgm:cxn modelId="{B83511AE-7F31-44FD-A69A-BD7A56D5EE34}" srcId="{FA385113-E142-46D3-923A-F8E9F42EA40C}" destId="{E4C81828-0081-43FE-9167-E25105B81A83}" srcOrd="0" destOrd="0" parTransId="{80E86AFE-9E56-48A3-965E-6148A383125C}" sibTransId="{11A88F4A-726D-4D56-B752-E6B5A1B3CF12}"/>
    <dgm:cxn modelId="{AF1B95B2-C03B-4E8C-9D92-E9A43E103888}" srcId="{FA385113-E142-46D3-923A-F8E9F42EA40C}" destId="{01F7131F-4717-428A-9983-9DED0369220E}" srcOrd="3" destOrd="0" parTransId="{6180A128-9615-4430-85A0-12977702A999}" sibTransId="{8DDFA43A-0262-4C5D-911A-A6747A88F303}"/>
    <dgm:cxn modelId="{339FB8B9-2A1D-4383-A07C-86CD6EC5BA99}" srcId="{FE493EE9-1402-43EE-AADF-F873B1DBBBB4}" destId="{935F7CCB-308B-4F28-962D-CFBB1C1DC75B}" srcOrd="0" destOrd="0" parTransId="{D3D475A0-8975-4533-A106-BC772A04CDCA}" sibTransId="{06AFED1E-C5EF-43F7-8E01-BEE4538B7EF5}"/>
    <dgm:cxn modelId="{5F9FBDBA-BB24-4C53-B900-B080F1A14CF8}" type="presOf" srcId="{5DFDD675-C79C-4EF1-932F-F0EC37D0865E}" destId="{6C425DDB-6327-44E5-B898-88D3669B56C4}" srcOrd="0" destOrd="0" presId="urn:microsoft.com/office/officeart/2005/8/layout/list1"/>
    <dgm:cxn modelId="{2C910FC4-55D4-4702-911A-49E6DC62945C}" srcId="{935F7CCB-308B-4F28-962D-CFBB1C1DC75B}" destId="{FA385113-E142-46D3-923A-F8E9F42EA40C}" srcOrd="0" destOrd="0" parTransId="{5BEAF31B-66E8-45DC-A069-572B8010D443}" sibTransId="{612F32DC-E9EE-42F1-BDF7-A84EACCE184F}"/>
    <dgm:cxn modelId="{0DC97AC4-B102-4FD6-8A37-ABEE83F72F25}" type="presOf" srcId="{21C07E14-A368-4B35-92E5-3F78483D3967}" destId="{6C425DDB-6327-44E5-B898-88D3669B56C4}" srcOrd="0" destOrd="1" presId="urn:microsoft.com/office/officeart/2005/8/layout/list1"/>
    <dgm:cxn modelId="{E7AD6EC7-6693-4C72-BF06-A8CCCC9424C3}" srcId="{ADCE4D54-EA05-4D81-BB36-C5067BA71F84}" destId="{4F98D4A8-6637-40C2-98C2-B02704DB185F}" srcOrd="0" destOrd="0" parTransId="{A28CE527-59DA-47C0-B492-004FF09BE287}" sibTransId="{21BB153E-9553-49DD-BA1B-67518A80F4A9}"/>
    <dgm:cxn modelId="{D06E60CB-6D16-4309-95CE-1D9FB1CD89B5}" type="presOf" srcId="{FE493EE9-1402-43EE-AADF-F873B1DBBBB4}" destId="{E954EB6A-936D-4686-A53E-B51A5B9397C4}" srcOrd="0" destOrd="0" presId="urn:microsoft.com/office/officeart/2005/8/layout/list1"/>
    <dgm:cxn modelId="{16992FD6-525F-4635-B2D2-8641832E0D24}" srcId="{10B2F525-3EFF-430D-AFF7-C193B7454D83}" destId="{5DFDD675-C79C-4EF1-932F-F0EC37D0865E}" srcOrd="0" destOrd="0" parTransId="{2DBD9F59-44F9-4C22-97C1-782D5D02AEB9}" sibTransId="{8656B028-AF6D-42DC-AA19-4863C58EFC19}"/>
    <dgm:cxn modelId="{141845DF-0DD6-4913-8BF7-0D867F0146F1}" srcId="{FE493EE9-1402-43EE-AADF-F873B1DBBBB4}" destId="{ADCE4D54-EA05-4D81-BB36-C5067BA71F84}" srcOrd="2" destOrd="0" parTransId="{CD043458-8F4C-4189-A09B-5998D2182BF0}" sibTransId="{8EA00708-B821-43F8-8D14-66DE2FF9DFA8}"/>
    <dgm:cxn modelId="{DE72A0E1-6DD6-4CAC-A8D3-8763CF4BAC0C}" type="presOf" srcId="{473724D7-AE36-4723-A790-8BF3A8CD4B01}" destId="{ABA5B360-ADA3-43CF-9A2A-850891B08357}" srcOrd="0" destOrd="1" presId="urn:microsoft.com/office/officeart/2005/8/layout/list1"/>
    <dgm:cxn modelId="{540F9DE8-40C3-45B1-8A75-475F33941D21}" type="presOf" srcId="{10B2F525-3EFF-430D-AFF7-C193B7454D83}" destId="{C28749BA-B685-4253-9115-C7122C0B26F0}" srcOrd="0" destOrd="0" presId="urn:microsoft.com/office/officeart/2005/8/layout/list1"/>
    <dgm:cxn modelId="{84B92BBA-18AB-4ABF-9375-2D92FDFB6DCA}" type="presParOf" srcId="{E954EB6A-936D-4686-A53E-B51A5B9397C4}" destId="{F88AE688-58CA-4CE5-A8D8-E162EEDB2FAC}" srcOrd="0" destOrd="0" presId="urn:microsoft.com/office/officeart/2005/8/layout/list1"/>
    <dgm:cxn modelId="{8CCFF11E-1A5E-4461-8A49-4B4DD90D163B}" type="presParOf" srcId="{F88AE688-58CA-4CE5-A8D8-E162EEDB2FAC}" destId="{B99094EE-5E0C-46B1-918F-1EB01E3205CB}" srcOrd="0" destOrd="0" presId="urn:microsoft.com/office/officeart/2005/8/layout/list1"/>
    <dgm:cxn modelId="{3841B63F-31B3-4E57-9D2A-26B186A352EB}" type="presParOf" srcId="{F88AE688-58CA-4CE5-A8D8-E162EEDB2FAC}" destId="{B700A19B-850D-433F-9EEB-FF6E00F105CD}" srcOrd="1" destOrd="0" presId="urn:microsoft.com/office/officeart/2005/8/layout/list1"/>
    <dgm:cxn modelId="{A25CF570-639A-4684-8E53-D51F3BDE6117}" type="presParOf" srcId="{E954EB6A-936D-4686-A53E-B51A5B9397C4}" destId="{16C50A46-F560-4880-9C38-6C5CD56BF4E1}" srcOrd="1" destOrd="0" presId="urn:microsoft.com/office/officeart/2005/8/layout/list1"/>
    <dgm:cxn modelId="{24462969-50E6-4175-BF06-620062E698DE}" type="presParOf" srcId="{E954EB6A-936D-4686-A53E-B51A5B9397C4}" destId="{08F259EB-3840-402D-8E96-31682999F401}" srcOrd="2" destOrd="0" presId="urn:microsoft.com/office/officeart/2005/8/layout/list1"/>
    <dgm:cxn modelId="{B97C9631-5626-451D-951A-EAB6A27D3450}" type="presParOf" srcId="{E954EB6A-936D-4686-A53E-B51A5B9397C4}" destId="{7354B035-2CC9-4028-8B6A-D17055A1D041}" srcOrd="3" destOrd="0" presId="urn:microsoft.com/office/officeart/2005/8/layout/list1"/>
    <dgm:cxn modelId="{A26C9411-D2B6-46BD-BA2E-2F3B1E985C1D}" type="presParOf" srcId="{E954EB6A-936D-4686-A53E-B51A5B9397C4}" destId="{7589DD88-2554-436C-BA5C-3B4CC373905B}" srcOrd="4" destOrd="0" presId="urn:microsoft.com/office/officeart/2005/8/layout/list1"/>
    <dgm:cxn modelId="{BF690BB4-63BA-4416-84F3-4A001F8872F2}" type="presParOf" srcId="{7589DD88-2554-436C-BA5C-3B4CC373905B}" destId="{C28749BA-B685-4253-9115-C7122C0B26F0}" srcOrd="0" destOrd="0" presId="urn:microsoft.com/office/officeart/2005/8/layout/list1"/>
    <dgm:cxn modelId="{ACF55F29-CDE7-45F0-8563-C0C712612AA4}" type="presParOf" srcId="{7589DD88-2554-436C-BA5C-3B4CC373905B}" destId="{A7280BB8-75FE-421C-8B35-038525C61840}" srcOrd="1" destOrd="0" presId="urn:microsoft.com/office/officeart/2005/8/layout/list1"/>
    <dgm:cxn modelId="{D8BC4D9D-6EEF-40D0-81FD-909A378CBC27}" type="presParOf" srcId="{E954EB6A-936D-4686-A53E-B51A5B9397C4}" destId="{69D7175E-9401-4478-AE9B-A2F37C235C31}" srcOrd="5" destOrd="0" presId="urn:microsoft.com/office/officeart/2005/8/layout/list1"/>
    <dgm:cxn modelId="{6E46AF4F-CD65-49CC-A656-3C47EEA182B2}" type="presParOf" srcId="{E954EB6A-936D-4686-A53E-B51A5B9397C4}" destId="{6C425DDB-6327-44E5-B898-88D3669B56C4}" srcOrd="6" destOrd="0" presId="urn:microsoft.com/office/officeart/2005/8/layout/list1"/>
    <dgm:cxn modelId="{0C12F394-7FCB-4116-A4CD-F057888E178F}" type="presParOf" srcId="{E954EB6A-936D-4686-A53E-B51A5B9397C4}" destId="{457B3782-0A5F-48E9-8F72-0F6C5F220D9F}" srcOrd="7" destOrd="0" presId="urn:microsoft.com/office/officeart/2005/8/layout/list1"/>
    <dgm:cxn modelId="{2DD7A74A-2A46-4283-884C-2C12914CBCAC}" type="presParOf" srcId="{E954EB6A-936D-4686-A53E-B51A5B9397C4}" destId="{2BDB368D-E227-4345-B624-C8E2F107F6BE}" srcOrd="8" destOrd="0" presId="urn:microsoft.com/office/officeart/2005/8/layout/list1"/>
    <dgm:cxn modelId="{B4B0F594-3AEC-4F40-9978-E4097304E139}" type="presParOf" srcId="{2BDB368D-E227-4345-B624-C8E2F107F6BE}" destId="{5A9D3B4B-3C0D-4F25-9A7D-72A1EA50B039}" srcOrd="0" destOrd="0" presId="urn:microsoft.com/office/officeart/2005/8/layout/list1"/>
    <dgm:cxn modelId="{075D4DCC-5D29-43B6-B442-A8C333AE1889}" type="presParOf" srcId="{2BDB368D-E227-4345-B624-C8E2F107F6BE}" destId="{85F0811B-481F-404F-B231-473C15C72E4F}" srcOrd="1" destOrd="0" presId="urn:microsoft.com/office/officeart/2005/8/layout/list1"/>
    <dgm:cxn modelId="{42C918D3-A5DF-49E2-9DC8-1814C60ADB1D}" type="presParOf" srcId="{E954EB6A-936D-4686-A53E-B51A5B9397C4}" destId="{19523282-CEB1-495A-B587-36638EB562B2}" srcOrd="9" destOrd="0" presId="urn:microsoft.com/office/officeart/2005/8/layout/list1"/>
    <dgm:cxn modelId="{B1164F9B-64A5-4BE1-9FB9-1B8CA8BED30C}" type="presParOf" srcId="{E954EB6A-936D-4686-A53E-B51A5B9397C4}" destId="{ABA5B360-ADA3-43CF-9A2A-850891B0835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20B3B8-0718-48A4-BFC2-C2BEDB382EE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8490CC77-B284-40DC-99A2-C164B6CFCC63}">
      <dgm:prSet/>
      <dgm:spPr/>
      <dgm:t>
        <a:bodyPr/>
        <a:lstStyle/>
        <a:p>
          <a:pPr>
            <a:lnSpc>
              <a:spcPct val="100000"/>
            </a:lnSpc>
          </a:pPr>
          <a:r>
            <a:rPr lang="en-US"/>
            <a:t>Further Studies can go in few directions – </a:t>
          </a:r>
          <a:endParaRPr lang="en-US" dirty="0"/>
        </a:p>
      </dgm:t>
    </dgm:pt>
    <dgm:pt modelId="{62E7FB96-8209-4B6E-9782-82EDCFF05511}" type="parTrans" cxnId="{9A8264B3-EFCC-4D56-A964-46AE273B745C}">
      <dgm:prSet/>
      <dgm:spPr/>
      <dgm:t>
        <a:bodyPr/>
        <a:lstStyle/>
        <a:p>
          <a:endParaRPr lang="en-US"/>
        </a:p>
      </dgm:t>
    </dgm:pt>
    <dgm:pt modelId="{C033311A-3EB0-4CA8-88DF-5B188D61C58C}" type="sibTrans" cxnId="{9A8264B3-EFCC-4D56-A964-46AE273B745C}">
      <dgm:prSet/>
      <dgm:spPr/>
      <dgm:t>
        <a:bodyPr/>
        <a:lstStyle/>
        <a:p>
          <a:endParaRPr lang="en-US"/>
        </a:p>
      </dgm:t>
    </dgm:pt>
    <dgm:pt modelId="{DFDBDC8F-2D10-45D7-AC56-737D3FDFC534}">
      <dgm:prSet/>
      <dgm:spPr/>
      <dgm:t>
        <a:bodyPr/>
        <a:lstStyle/>
        <a:p>
          <a:pPr>
            <a:lnSpc>
              <a:spcPct val="100000"/>
            </a:lnSpc>
          </a:pPr>
          <a:r>
            <a:rPr lang="en-US"/>
            <a:t>Try Different Technical Approach</a:t>
          </a:r>
          <a:endParaRPr lang="en-US" dirty="0"/>
        </a:p>
      </dgm:t>
    </dgm:pt>
    <dgm:pt modelId="{771FAC9C-D048-46DC-B730-2CDDB4EFB0C9}" type="parTrans" cxnId="{81DFB863-3836-4C3B-B2F1-B215DD8BC150}">
      <dgm:prSet/>
      <dgm:spPr/>
      <dgm:t>
        <a:bodyPr/>
        <a:lstStyle/>
        <a:p>
          <a:endParaRPr lang="en-US"/>
        </a:p>
      </dgm:t>
    </dgm:pt>
    <dgm:pt modelId="{88DB0BC1-6079-4277-9F23-FEDF23079382}" type="sibTrans" cxnId="{81DFB863-3836-4C3B-B2F1-B215DD8BC150}">
      <dgm:prSet/>
      <dgm:spPr/>
      <dgm:t>
        <a:bodyPr/>
        <a:lstStyle/>
        <a:p>
          <a:endParaRPr lang="en-US"/>
        </a:p>
      </dgm:t>
    </dgm:pt>
    <dgm:pt modelId="{3AA80A72-523F-48A7-902A-097E14576656}">
      <dgm:prSet/>
      <dgm:spPr/>
      <dgm:t>
        <a:bodyPr/>
        <a:lstStyle/>
        <a:p>
          <a:pPr>
            <a:lnSpc>
              <a:spcPct val="100000"/>
            </a:lnSpc>
          </a:pPr>
          <a:r>
            <a:rPr lang="en-US"/>
            <a:t>Extreme Gradient Boost (XGBoost) Classification</a:t>
          </a:r>
          <a:endParaRPr lang="en-US" dirty="0"/>
        </a:p>
      </dgm:t>
    </dgm:pt>
    <dgm:pt modelId="{5A355E40-32B2-441C-9DF7-2D8CEF8700D0}" type="parTrans" cxnId="{5D206224-221D-42D2-B3A8-210D24EE44D1}">
      <dgm:prSet/>
      <dgm:spPr/>
      <dgm:t>
        <a:bodyPr/>
        <a:lstStyle/>
        <a:p>
          <a:endParaRPr lang="en-US"/>
        </a:p>
      </dgm:t>
    </dgm:pt>
    <dgm:pt modelId="{9E3D51CE-9B2A-4730-9D4A-92E0369FC268}" type="sibTrans" cxnId="{5D206224-221D-42D2-B3A8-210D24EE44D1}">
      <dgm:prSet/>
      <dgm:spPr/>
      <dgm:t>
        <a:bodyPr/>
        <a:lstStyle/>
        <a:p>
          <a:endParaRPr lang="en-US"/>
        </a:p>
      </dgm:t>
    </dgm:pt>
    <dgm:pt modelId="{B808B0C7-B7E2-4AC6-A826-51B9B263B2ED}">
      <dgm:prSet/>
      <dgm:spPr/>
      <dgm:t>
        <a:bodyPr/>
        <a:lstStyle/>
        <a:p>
          <a:pPr>
            <a:lnSpc>
              <a:spcPct val="100000"/>
            </a:lnSpc>
          </a:pPr>
          <a:r>
            <a:rPr lang="en-US"/>
            <a:t>Different Architectures like Spark – optimal for large data sets</a:t>
          </a:r>
          <a:endParaRPr lang="en-US" dirty="0"/>
        </a:p>
      </dgm:t>
    </dgm:pt>
    <dgm:pt modelId="{E12DDF99-E647-4705-849D-690AF3ADFA3A}" type="parTrans" cxnId="{CE06CFE5-BD3C-472A-A8F7-1CDA994F5201}">
      <dgm:prSet/>
      <dgm:spPr/>
      <dgm:t>
        <a:bodyPr/>
        <a:lstStyle/>
        <a:p>
          <a:endParaRPr lang="en-US"/>
        </a:p>
      </dgm:t>
    </dgm:pt>
    <dgm:pt modelId="{D38D0F0B-C3E9-403E-9F86-A89D80AB1939}" type="sibTrans" cxnId="{CE06CFE5-BD3C-472A-A8F7-1CDA994F5201}">
      <dgm:prSet/>
      <dgm:spPr/>
      <dgm:t>
        <a:bodyPr/>
        <a:lstStyle/>
        <a:p>
          <a:endParaRPr lang="en-US"/>
        </a:p>
      </dgm:t>
    </dgm:pt>
    <dgm:pt modelId="{2D7E1D54-0FDB-40DD-B757-56D00374EAEB}">
      <dgm:prSet/>
      <dgm:spPr/>
      <dgm:t>
        <a:bodyPr/>
        <a:lstStyle/>
        <a:p>
          <a:pPr>
            <a:lnSpc>
              <a:spcPct val="100000"/>
            </a:lnSpc>
          </a:pPr>
          <a:r>
            <a:rPr lang="en-US"/>
            <a:t>Get More Patient Details</a:t>
          </a:r>
          <a:endParaRPr lang="en-US" dirty="0"/>
        </a:p>
      </dgm:t>
    </dgm:pt>
    <dgm:pt modelId="{5B3DA88A-9D88-4D92-8A38-A061AF761FB9}" type="parTrans" cxnId="{3E9796A8-0983-45DF-9C97-E2F3D008C25D}">
      <dgm:prSet/>
      <dgm:spPr/>
      <dgm:t>
        <a:bodyPr/>
        <a:lstStyle/>
        <a:p>
          <a:endParaRPr lang="en-US"/>
        </a:p>
      </dgm:t>
    </dgm:pt>
    <dgm:pt modelId="{6A20A90E-7A81-40F7-AD2D-DAE10BF5A95F}" type="sibTrans" cxnId="{3E9796A8-0983-45DF-9C97-E2F3D008C25D}">
      <dgm:prSet/>
      <dgm:spPr/>
      <dgm:t>
        <a:bodyPr/>
        <a:lstStyle/>
        <a:p>
          <a:endParaRPr lang="en-US"/>
        </a:p>
      </dgm:t>
    </dgm:pt>
    <dgm:pt modelId="{024E62F3-EAF7-451A-A34B-A031C1047F63}">
      <dgm:prSet/>
      <dgm:spPr/>
      <dgm:t>
        <a:bodyPr/>
        <a:lstStyle/>
        <a:p>
          <a:pPr>
            <a:lnSpc>
              <a:spcPct val="100000"/>
            </a:lnSpc>
          </a:pPr>
          <a:r>
            <a:rPr lang="en-US"/>
            <a:t>Patient Medical History along with stay details</a:t>
          </a:r>
          <a:endParaRPr lang="en-US" dirty="0"/>
        </a:p>
      </dgm:t>
    </dgm:pt>
    <dgm:pt modelId="{ADBA7C3A-8522-4CA7-969E-F4CE3937EC58}" type="parTrans" cxnId="{3451B544-426F-43BF-9446-8192B0E93A5C}">
      <dgm:prSet/>
      <dgm:spPr/>
      <dgm:t>
        <a:bodyPr/>
        <a:lstStyle/>
        <a:p>
          <a:endParaRPr lang="en-US"/>
        </a:p>
      </dgm:t>
    </dgm:pt>
    <dgm:pt modelId="{D944CB3E-06C5-4F6E-90FF-EA3593FE2E97}" type="sibTrans" cxnId="{3451B544-426F-43BF-9446-8192B0E93A5C}">
      <dgm:prSet/>
      <dgm:spPr/>
      <dgm:t>
        <a:bodyPr/>
        <a:lstStyle/>
        <a:p>
          <a:endParaRPr lang="en-US"/>
        </a:p>
      </dgm:t>
    </dgm:pt>
    <dgm:pt modelId="{A9B3C747-A2CA-4498-A54D-A9C5FA3803FB}">
      <dgm:prSet/>
      <dgm:spPr/>
      <dgm:t>
        <a:bodyPr/>
        <a:lstStyle/>
        <a:p>
          <a:pPr>
            <a:lnSpc>
              <a:spcPct val="100000"/>
            </a:lnSpc>
          </a:pPr>
          <a:r>
            <a:rPr lang="en-US" dirty="0"/>
            <a:t>Deployment options through APIs for integration with other Enterprise Applications</a:t>
          </a:r>
        </a:p>
      </dgm:t>
    </dgm:pt>
    <dgm:pt modelId="{6E37B11C-E4CD-43F7-908E-B1278BAB0D6B}" type="parTrans" cxnId="{E6740B10-F4CC-4366-9509-438BEEFC5177}">
      <dgm:prSet/>
      <dgm:spPr/>
      <dgm:t>
        <a:bodyPr/>
        <a:lstStyle/>
        <a:p>
          <a:endParaRPr lang="en-US"/>
        </a:p>
      </dgm:t>
    </dgm:pt>
    <dgm:pt modelId="{8EFC5AAD-1FE5-42A7-9020-2515360B6EE2}" type="sibTrans" cxnId="{E6740B10-F4CC-4366-9509-438BEEFC5177}">
      <dgm:prSet/>
      <dgm:spPr/>
      <dgm:t>
        <a:bodyPr/>
        <a:lstStyle/>
        <a:p>
          <a:endParaRPr lang="en-US"/>
        </a:p>
      </dgm:t>
    </dgm:pt>
    <dgm:pt modelId="{4B13EE5E-0852-4AF4-A673-EC9CB5EA0C24}">
      <dgm:prSet/>
      <dgm:spPr/>
      <dgm:t>
        <a:bodyPr/>
        <a:lstStyle/>
        <a:p>
          <a:pPr>
            <a:lnSpc>
              <a:spcPct val="100000"/>
            </a:lnSpc>
          </a:pPr>
          <a:r>
            <a:rPr lang="en-US"/>
            <a:t>Artificial Neural Network Classification</a:t>
          </a:r>
          <a:endParaRPr lang="en-US" dirty="0"/>
        </a:p>
      </dgm:t>
    </dgm:pt>
    <dgm:pt modelId="{9E3B1617-BF45-4E92-89F6-A524F0F2E660}" type="parTrans" cxnId="{E4B51B6F-3067-40ED-A9CE-4EDA4E6C68DA}">
      <dgm:prSet/>
      <dgm:spPr/>
    </dgm:pt>
    <dgm:pt modelId="{2497A8C3-8303-4649-8B7A-3E7D329DF331}" type="sibTrans" cxnId="{E4B51B6F-3067-40ED-A9CE-4EDA4E6C68DA}">
      <dgm:prSet/>
      <dgm:spPr/>
      <dgm:t>
        <a:bodyPr/>
        <a:lstStyle/>
        <a:p>
          <a:endParaRPr lang="en-US"/>
        </a:p>
      </dgm:t>
    </dgm:pt>
    <dgm:pt modelId="{DB6BEC02-5473-4DF3-8EEA-3CFC2720A394}" type="pres">
      <dgm:prSet presAssocID="{BD20B3B8-0718-48A4-BFC2-C2BEDB382EE2}" presName="root" presStyleCnt="0">
        <dgm:presLayoutVars>
          <dgm:dir/>
          <dgm:resizeHandles val="exact"/>
        </dgm:presLayoutVars>
      </dgm:prSet>
      <dgm:spPr/>
    </dgm:pt>
    <dgm:pt modelId="{79089C3C-2E42-4F15-8A3A-CB55A538EEE5}" type="pres">
      <dgm:prSet presAssocID="{8490CC77-B284-40DC-99A2-C164B6CFCC63}" presName="compNode" presStyleCnt="0"/>
      <dgm:spPr/>
    </dgm:pt>
    <dgm:pt modelId="{60D0260F-0FA5-4D26-BCA9-AC79FF8E9E0E}" type="pres">
      <dgm:prSet presAssocID="{8490CC77-B284-40DC-99A2-C164B6CFCC63}" presName="bgRect" presStyleLbl="bgShp" presStyleIdx="0" presStyleCnt="4"/>
      <dgm:spPr/>
    </dgm:pt>
    <dgm:pt modelId="{F3ECEEA8-E126-43EE-B9A6-663D48D4A38D}" type="pres">
      <dgm:prSet presAssocID="{8490CC77-B284-40DC-99A2-C164B6CFCC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BBA123C6-9EBA-4D35-B8C2-AE0F1860A611}" type="pres">
      <dgm:prSet presAssocID="{8490CC77-B284-40DC-99A2-C164B6CFCC63}" presName="spaceRect" presStyleCnt="0"/>
      <dgm:spPr/>
    </dgm:pt>
    <dgm:pt modelId="{A2C33A82-FF7E-4251-A354-AB92015FD7AB}" type="pres">
      <dgm:prSet presAssocID="{8490CC77-B284-40DC-99A2-C164B6CFCC63}" presName="parTx" presStyleLbl="revTx" presStyleIdx="0" presStyleCnt="6">
        <dgm:presLayoutVars>
          <dgm:chMax val="0"/>
          <dgm:chPref val="0"/>
        </dgm:presLayoutVars>
      </dgm:prSet>
      <dgm:spPr/>
    </dgm:pt>
    <dgm:pt modelId="{507937BD-93BC-4CF8-8520-0534BD440006}" type="pres">
      <dgm:prSet presAssocID="{C033311A-3EB0-4CA8-88DF-5B188D61C58C}" presName="sibTrans" presStyleCnt="0"/>
      <dgm:spPr/>
    </dgm:pt>
    <dgm:pt modelId="{40BC5A30-1527-4F9F-8584-CBF768CAF7D8}" type="pres">
      <dgm:prSet presAssocID="{DFDBDC8F-2D10-45D7-AC56-737D3FDFC534}" presName="compNode" presStyleCnt="0"/>
      <dgm:spPr/>
    </dgm:pt>
    <dgm:pt modelId="{1E0377CC-09AB-42CE-99C8-CE04CB8E11AA}" type="pres">
      <dgm:prSet presAssocID="{DFDBDC8F-2D10-45D7-AC56-737D3FDFC534}" presName="bgRect" presStyleLbl="bgShp" presStyleIdx="1" presStyleCnt="4"/>
      <dgm:spPr/>
    </dgm:pt>
    <dgm:pt modelId="{3DC727A9-C05B-428D-BBF5-C7BE2674D8F6}" type="pres">
      <dgm:prSet presAssocID="{DFDBDC8F-2D10-45D7-AC56-737D3FDFC5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4E688CD-4C1B-4668-B87D-850E838A87B1}" type="pres">
      <dgm:prSet presAssocID="{DFDBDC8F-2D10-45D7-AC56-737D3FDFC534}" presName="spaceRect" presStyleCnt="0"/>
      <dgm:spPr/>
    </dgm:pt>
    <dgm:pt modelId="{81FD6A49-C733-43E2-8661-F7BF89B2F1F5}" type="pres">
      <dgm:prSet presAssocID="{DFDBDC8F-2D10-45D7-AC56-737D3FDFC534}" presName="parTx" presStyleLbl="revTx" presStyleIdx="1" presStyleCnt="6">
        <dgm:presLayoutVars>
          <dgm:chMax val="0"/>
          <dgm:chPref val="0"/>
        </dgm:presLayoutVars>
      </dgm:prSet>
      <dgm:spPr/>
    </dgm:pt>
    <dgm:pt modelId="{DCDD02B2-9992-4206-AFB6-BD0ED082AE76}" type="pres">
      <dgm:prSet presAssocID="{DFDBDC8F-2D10-45D7-AC56-737D3FDFC534}" presName="desTx" presStyleLbl="revTx" presStyleIdx="2" presStyleCnt="6">
        <dgm:presLayoutVars/>
      </dgm:prSet>
      <dgm:spPr/>
    </dgm:pt>
    <dgm:pt modelId="{34442AE3-67DC-44FC-9898-AEE4CE5A9334}" type="pres">
      <dgm:prSet presAssocID="{88DB0BC1-6079-4277-9F23-FEDF23079382}" presName="sibTrans" presStyleCnt="0"/>
      <dgm:spPr/>
    </dgm:pt>
    <dgm:pt modelId="{8C311824-09A5-49C3-9532-67841A6C2C95}" type="pres">
      <dgm:prSet presAssocID="{2D7E1D54-0FDB-40DD-B757-56D00374EAEB}" presName="compNode" presStyleCnt="0"/>
      <dgm:spPr/>
    </dgm:pt>
    <dgm:pt modelId="{45E70ADB-ABF9-4CA5-BDC2-6A590DFFBEE9}" type="pres">
      <dgm:prSet presAssocID="{2D7E1D54-0FDB-40DD-B757-56D00374EAEB}" presName="bgRect" presStyleLbl="bgShp" presStyleIdx="2" presStyleCnt="4"/>
      <dgm:spPr/>
    </dgm:pt>
    <dgm:pt modelId="{DE251C56-B7DD-4A6F-9852-FD42717D352D}" type="pres">
      <dgm:prSet presAssocID="{2D7E1D54-0FDB-40DD-B757-56D00374EAE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0858F1AB-4EDD-4EE4-A554-1964386927E1}" type="pres">
      <dgm:prSet presAssocID="{2D7E1D54-0FDB-40DD-B757-56D00374EAEB}" presName="spaceRect" presStyleCnt="0"/>
      <dgm:spPr/>
    </dgm:pt>
    <dgm:pt modelId="{094E66F9-ECEC-48FF-977B-4CB7F2DB411D}" type="pres">
      <dgm:prSet presAssocID="{2D7E1D54-0FDB-40DD-B757-56D00374EAEB}" presName="parTx" presStyleLbl="revTx" presStyleIdx="3" presStyleCnt="6">
        <dgm:presLayoutVars>
          <dgm:chMax val="0"/>
          <dgm:chPref val="0"/>
        </dgm:presLayoutVars>
      </dgm:prSet>
      <dgm:spPr/>
    </dgm:pt>
    <dgm:pt modelId="{7C79F6B1-6514-46A4-AA9F-90A9139D3824}" type="pres">
      <dgm:prSet presAssocID="{2D7E1D54-0FDB-40DD-B757-56D00374EAEB}" presName="desTx" presStyleLbl="revTx" presStyleIdx="4" presStyleCnt="6">
        <dgm:presLayoutVars/>
      </dgm:prSet>
      <dgm:spPr/>
    </dgm:pt>
    <dgm:pt modelId="{574ABFA6-5ECE-4B29-BB35-A3F1AFB677A3}" type="pres">
      <dgm:prSet presAssocID="{6A20A90E-7A81-40F7-AD2D-DAE10BF5A95F}" presName="sibTrans" presStyleCnt="0"/>
      <dgm:spPr/>
    </dgm:pt>
    <dgm:pt modelId="{67788A6E-733C-4273-A21F-F14706DD4EF4}" type="pres">
      <dgm:prSet presAssocID="{A9B3C747-A2CA-4498-A54D-A9C5FA3803FB}" presName="compNode" presStyleCnt="0"/>
      <dgm:spPr/>
    </dgm:pt>
    <dgm:pt modelId="{0A62D478-9FA2-4A60-8E11-3F9539ECC4E8}" type="pres">
      <dgm:prSet presAssocID="{A9B3C747-A2CA-4498-A54D-A9C5FA3803FB}" presName="bgRect" presStyleLbl="bgShp" presStyleIdx="3" presStyleCnt="4"/>
      <dgm:spPr/>
    </dgm:pt>
    <dgm:pt modelId="{649FA9C3-A5A7-412F-BC9E-3F5C8DCBF6B4}" type="pres">
      <dgm:prSet presAssocID="{A9B3C747-A2CA-4498-A54D-A9C5FA3803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C2657BE-101D-4465-A5B7-0E7C481526E8}" type="pres">
      <dgm:prSet presAssocID="{A9B3C747-A2CA-4498-A54D-A9C5FA3803FB}" presName="spaceRect" presStyleCnt="0"/>
      <dgm:spPr/>
    </dgm:pt>
    <dgm:pt modelId="{D9EC0A29-8D64-4E8A-9DAC-178961B613CF}" type="pres">
      <dgm:prSet presAssocID="{A9B3C747-A2CA-4498-A54D-A9C5FA3803FB}" presName="parTx" presStyleLbl="revTx" presStyleIdx="5" presStyleCnt="6">
        <dgm:presLayoutVars>
          <dgm:chMax val="0"/>
          <dgm:chPref val="0"/>
        </dgm:presLayoutVars>
      </dgm:prSet>
      <dgm:spPr/>
    </dgm:pt>
  </dgm:ptLst>
  <dgm:cxnLst>
    <dgm:cxn modelId="{8482CA00-E4A6-4745-9A5A-F5B4A8CA8B0C}" type="presOf" srcId="{024E62F3-EAF7-451A-A34B-A031C1047F63}" destId="{7C79F6B1-6514-46A4-AA9F-90A9139D3824}" srcOrd="0" destOrd="0" presId="urn:microsoft.com/office/officeart/2018/2/layout/IconVerticalSolidList"/>
    <dgm:cxn modelId="{B35EEB0B-4FDC-4E0F-9E0D-A92BF95BDA53}" type="presOf" srcId="{3AA80A72-523F-48A7-902A-097E14576656}" destId="{DCDD02B2-9992-4206-AFB6-BD0ED082AE76}" srcOrd="0" destOrd="0" presId="urn:microsoft.com/office/officeart/2018/2/layout/IconVerticalSolidList"/>
    <dgm:cxn modelId="{E6740B10-F4CC-4366-9509-438BEEFC5177}" srcId="{BD20B3B8-0718-48A4-BFC2-C2BEDB382EE2}" destId="{A9B3C747-A2CA-4498-A54D-A9C5FA3803FB}" srcOrd="3" destOrd="0" parTransId="{6E37B11C-E4CD-43F7-908E-B1278BAB0D6B}" sibTransId="{8EFC5AAD-1FE5-42A7-9020-2515360B6EE2}"/>
    <dgm:cxn modelId="{5D206224-221D-42D2-B3A8-210D24EE44D1}" srcId="{DFDBDC8F-2D10-45D7-AC56-737D3FDFC534}" destId="{3AA80A72-523F-48A7-902A-097E14576656}" srcOrd="0" destOrd="0" parTransId="{5A355E40-32B2-441C-9DF7-2D8CEF8700D0}" sibTransId="{9E3D51CE-9B2A-4730-9D4A-92E0369FC268}"/>
    <dgm:cxn modelId="{86C37863-9D1A-4EDE-9CC0-F80CFAD2EE6D}" type="presOf" srcId="{A9B3C747-A2CA-4498-A54D-A9C5FA3803FB}" destId="{D9EC0A29-8D64-4E8A-9DAC-178961B613CF}" srcOrd="0" destOrd="0" presId="urn:microsoft.com/office/officeart/2018/2/layout/IconVerticalSolidList"/>
    <dgm:cxn modelId="{81DFB863-3836-4C3B-B2F1-B215DD8BC150}" srcId="{BD20B3B8-0718-48A4-BFC2-C2BEDB382EE2}" destId="{DFDBDC8F-2D10-45D7-AC56-737D3FDFC534}" srcOrd="1" destOrd="0" parTransId="{771FAC9C-D048-46DC-B730-2CDDB4EFB0C9}" sibTransId="{88DB0BC1-6079-4277-9F23-FEDF23079382}"/>
    <dgm:cxn modelId="{3451B544-426F-43BF-9446-8192B0E93A5C}" srcId="{2D7E1D54-0FDB-40DD-B757-56D00374EAEB}" destId="{024E62F3-EAF7-451A-A34B-A031C1047F63}" srcOrd="0" destOrd="0" parTransId="{ADBA7C3A-8522-4CA7-969E-F4CE3937EC58}" sibTransId="{D944CB3E-06C5-4F6E-90FF-EA3593FE2E97}"/>
    <dgm:cxn modelId="{D4610B6A-22EB-4B57-A46E-076DF637DA08}" type="presOf" srcId="{2D7E1D54-0FDB-40DD-B757-56D00374EAEB}" destId="{094E66F9-ECEC-48FF-977B-4CB7F2DB411D}" srcOrd="0" destOrd="0" presId="urn:microsoft.com/office/officeart/2018/2/layout/IconVerticalSolidList"/>
    <dgm:cxn modelId="{E4B51B6F-3067-40ED-A9CE-4EDA4E6C68DA}" srcId="{DFDBDC8F-2D10-45D7-AC56-737D3FDFC534}" destId="{4B13EE5E-0852-4AF4-A673-EC9CB5EA0C24}" srcOrd="1" destOrd="0" parTransId="{9E3B1617-BF45-4E92-89F6-A524F0F2E660}" sibTransId="{2497A8C3-8303-4649-8B7A-3E7D329DF331}"/>
    <dgm:cxn modelId="{8CFC924F-8027-40DD-87A7-C0BC34244F7E}" type="presOf" srcId="{4B13EE5E-0852-4AF4-A673-EC9CB5EA0C24}" destId="{DCDD02B2-9992-4206-AFB6-BD0ED082AE76}" srcOrd="0" destOrd="1" presId="urn:microsoft.com/office/officeart/2018/2/layout/IconVerticalSolidList"/>
    <dgm:cxn modelId="{D72E9674-DAB0-40B8-B0FE-F27715AD751B}" type="presOf" srcId="{8490CC77-B284-40DC-99A2-C164B6CFCC63}" destId="{A2C33A82-FF7E-4251-A354-AB92015FD7AB}" srcOrd="0" destOrd="0" presId="urn:microsoft.com/office/officeart/2018/2/layout/IconVerticalSolidList"/>
    <dgm:cxn modelId="{3E9796A8-0983-45DF-9C97-E2F3D008C25D}" srcId="{BD20B3B8-0718-48A4-BFC2-C2BEDB382EE2}" destId="{2D7E1D54-0FDB-40DD-B757-56D00374EAEB}" srcOrd="2" destOrd="0" parTransId="{5B3DA88A-9D88-4D92-8A38-A061AF761FB9}" sibTransId="{6A20A90E-7A81-40F7-AD2D-DAE10BF5A95F}"/>
    <dgm:cxn modelId="{9A8264B3-EFCC-4D56-A964-46AE273B745C}" srcId="{BD20B3B8-0718-48A4-BFC2-C2BEDB382EE2}" destId="{8490CC77-B284-40DC-99A2-C164B6CFCC63}" srcOrd="0" destOrd="0" parTransId="{62E7FB96-8209-4B6E-9782-82EDCFF05511}" sibTransId="{C033311A-3EB0-4CA8-88DF-5B188D61C58C}"/>
    <dgm:cxn modelId="{76F83EB8-6FFA-4BE5-A8CD-71BCFBC2A8E6}" type="presOf" srcId="{BD20B3B8-0718-48A4-BFC2-C2BEDB382EE2}" destId="{DB6BEC02-5473-4DF3-8EEA-3CFC2720A394}" srcOrd="0" destOrd="0" presId="urn:microsoft.com/office/officeart/2018/2/layout/IconVerticalSolidList"/>
    <dgm:cxn modelId="{CE06CFE5-BD3C-472A-A8F7-1CDA994F5201}" srcId="{DFDBDC8F-2D10-45D7-AC56-737D3FDFC534}" destId="{B808B0C7-B7E2-4AC6-A826-51B9B263B2ED}" srcOrd="2" destOrd="0" parTransId="{E12DDF99-E647-4705-849D-690AF3ADFA3A}" sibTransId="{D38D0F0B-C3E9-403E-9F86-A89D80AB1939}"/>
    <dgm:cxn modelId="{5CAFC1E6-4EF1-450D-AA6E-246563D5C5DF}" type="presOf" srcId="{DFDBDC8F-2D10-45D7-AC56-737D3FDFC534}" destId="{81FD6A49-C733-43E2-8661-F7BF89B2F1F5}" srcOrd="0" destOrd="0" presId="urn:microsoft.com/office/officeart/2018/2/layout/IconVerticalSolidList"/>
    <dgm:cxn modelId="{C929C2F4-9621-45EE-A364-3FD7487A6AF7}" type="presOf" srcId="{B808B0C7-B7E2-4AC6-A826-51B9B263B2ED}" destId="{DCDD02B2-9992-4206-AFB6-BD0ED082AE76}" srcOrd="0" destOrd="2" presId="urn:microsoft.com/office/officeart/2018/2/layout/IconVerticalSolidList"/>
    <dgm:cxn modelId="{9127EE1B-5492-48E3-A0E5-E57292621122}" type="presParOf" srcId="{DB6BEC02-5473-4DF3-8EEA-3CFC2720A394}" destId="{79089C3C-2E42-4F15-8A3A-CB55A538EEE5}" srcOrd="0" destOrd="0" presId="urn:microsoft.com/office/officeart/2018/2/layout/IconVerticalSolidList"/>
    <dgm:cxn modelId="{FC71F521-BBA8-459D-B93E-ED8B96F32756}" type="presParOf" srcId="{79089C3C-2E42-4F15-8A3A-CB55A538EEE5}" destId="{60D0260F-0FA5-4D26-BCA9-AC79FF8E9E0E}" srcOrd="0" destOrd="0" presId="urn:microsoft.com/office/officeart/2018/2/layout/IconVerticalSolidList"/>
    <dgm:cxn modelId="{B143902C-047E-4081-BBD7-6E565127E60D}" type="presParOf" srcId="{79089C3C-2E42-4F15-8A3A-CB55A538EEE5}" destId="{F3ECEEA8-E126-43EE-B9A6-663D48D4A38D}" srcOrd="1" destOrd="0" presId="urn:microsoft.com/office/officeart/2018/2/layout/IconVerticalSolidList"/>
    <dgm:cxn modelId="{84712949-46B5-4E2D-9351-853225013E9E}" type="presParOf" srcId="{79089C3C-2E42-4F15-8A3A-CB55A538EEE5}" destId="{BBA123C6-9EBA-4D35-B8C2-AE0F1860A611}" srcOrd="2" destOrd="0" presId="urn:microsoft.com/office/officeart/2018/2/layout/IconVerticalSolidList"/>
    <dgm:cxn modelId="{7EBE6E61-A828-42BC-A070-C5515D1BDCBF}" type="presParOf" srcId="{79089C3C-2E42-4F15-8A3A-CB55A538EEE5}" destId="{A2C33A82-FF7E-4251-A354-AB92015FD7AB}" srcOrd="3" destOrd="0" presId="urn:microsoft.com/office/officeart/2018/2/layout/IconVerticalSolidList"/>
    <dgm:cxn modelId="{B7E195E2-67CF-4C0A-913D-4810C9443731}" type="presParOf" srcId="{DB6BEC02-5473-4DF3-8EEA-3CFC2720A394}" destId="{507937BD-93BC-4CF8-8520-0534BD440006}" srcOrd="1" destOrd="0" presId="urn:microsoft.com/office/officeart/2018/2/layout/IconVerticalSolidList"/>
    <dgm:cxn modelId="{7FE4DD02-FC18-4569-A4D6-5D040C0A8A7A}" type="presParOf" srcId="{DB6BEC02-5473-4DF3-8EEA-3CFC2720A394}" destId="{40BC5A30-1527-4F9F-8584-CBF768CAF7D8}" srcOrd="2" destOrd="0" presId="urn:microsoft.com/office/officeart/2018/2/layout/IconVerticalSolidList"/>
    <dgm:cxn modelId="{BFD7E2B6-8BB6-418E-834A-3BA823B6A32F}" type="presParOf" srcId="{40BC5A30-1527-4F9F-8584-CBF768CAF7D8}" destId="{1E0377CC-09AB-42CE-99C8-CE04CB8E11AA}" srcOrd="0" destOrd="0" presId="urn:microsoft.com/office/officeart/2018/2/layout/IconVerticalSolidList"/>
    <dgm:cxn modelId="{D7957006-58DF-49B1-8281-F3A50B793A82}" type="presParOf" srcId="{40BC5A30-1527-4F9F-8584-CBF768CAF7D8}" destId="{3DC727A9-C05B-428D-BBF5-C7BE2674D8F6}" srcOrd="1" destOrd="0" presId="urn:microsoft.com/office/officeart/2018/2/layout/IconVerticalSolidList"/>
    <dgm:cxn modelId="{AEC16328-D217-42DF-BF86-CFC9E650AF8F}" type="presParOf" srcId="{40BC5A30-1527-4F9F-8584-CBF768CAF7D8}" destId="{B4E688CD-4C1B-4668-B87D-850E838A87B1}" srcOrd="2" destOrd="0" presId="urn:microsoft.com/office/officeart/2018/2/layout/IconVerticalSolidList"/>
    <dgm:cxn modelId="{AF318380-3720-4E6C-BA36-A9D000106482}" type="presParOf" srcId="{40BC5A30-1527-4F9F-8584-CBF768CAF7D8}" destId="{81FD6A49-C733-43E2-8661-F7BF89B2F1F5}" srcOrd="3" destOrd="0" presId="urn:microsoft.com/office/officeart/2018/2/layout/IconVerticalSolidList"/>
    <dgm:cxn modelId="{38CDDA0B-F19A-4CCA-B742-9604689CC055}" type="presParOf" srcId="{40BC5A30-1527-4F9F-8584-CBF768CAF7D8}" destId="{DCDD02B2-9992-4206-AFB6-BD0ED082AE76}" srcOrd="4" destOrd="0" presId="urn:microsoft.com/office/officeart/2018/2/layout/IconVerticalSolidList"/>
    <dgm:cxn modelId="{A595E5A0-F4C1-44E8-97C6-FBF9F6DC45A4}" type="presParOf" srcId="{DB6BEC02-5473-4DF3-8EEA-3CFC2720A394}" destId="{34442AE3-67DC-44FC-9898-AEE4CE5A9334}" srcOrd="3" destOrd="0" presId="urn:microsoft.com/office/officeart/2018/2/layout/IconVerticalSolidList"/>
    <dgm:cxn modelId="{9FC3BBC2-7C07-4ABC-A390-D96E42FAA26E}" type="presParOf" srcId="{DB6BEC02-5473-4DF3-8EEA-3CFC2720A394}" destId="{8C311824-09A5-49C3-9532-67841A6C2C95}" srcOrd="4" destOrd="0" presId="urn:microsoft.com/office/officeart/2018/2/layout/IconVerticalSolidList"/>
    <dgm:cxn modelId="{C0E8884B-8C40-430F-AEBE-8C1547301786}" type="presParOf" srcId="{8C311824-09A5-49C3-9532-67841A6C2C95}" destId="{45E70ADB-ABF9-4CA5-BDC2-6A590DFFBEE9}" srcOrd="0" destOrd="0" presId="urn:microsoft.com/office/officeart/2018/2/layout/IconVerticalSolidList"/>
    <dgm:cxn modelId="{7C85DD97-F453-4E08-8BCF-2DA95FD030E5}" type="presParOf" srcId="{8C311824-09A5-49C3-9532-67841A6C2C95}" destId="{DE251C56-B7DD-4A6F-9852-FD42717D352D}" srcOrd="1" destOrd="0" presId="urn:microsoft.com/office/officeart/2018/2/layout/IconVerticalSolidList"/>
    <dgm:cxn modelId="{51342E4B-648D-4C6B-87D0-51324FA47C37}" type="presParOf" srcId="{8C311824-09A5-49C3-9532-67841A6C2C95}" destId="{0858F1AB-4EDD-4EE4-A554-1964386927E1}" srcOrd="2" destOrd="0" presId="urn:microsoft.com/office/officeart/2018/2/layout/IconVerticalSolidList"/>
    <dgm:cxn modelId="{F9AC1023-2B27-45DD-AF96-E77E4C8935FD}" type="presParOf" srcId="{8C311824-09A5-49C3-9532-67841A6C2C95}" destId="{094E66F9-ECEC-48FF-977B-4CB7F2DB411D}" srcOrd="3" destOrd="0" presId="urn:microsoft.com/office/officeart/2018/2/layout/IconVerticalSolidList"/>
    <dgm:cxn modelId="{FABB3396-83FE-4CCB-9A99-FB5AF229CED8}" type="presParOf" srcId="{8C311824-09A5-49C3-9532-67841A6C2C95}" destId="{7C79F6B1-6514-46A4-AA9F-90A9139D3824}" srcOrd="4" destOrd="0" presId="urn:microsoft.com/office/officeart/2018/2/layout/IconVerticalSolidList"/>
    <dgm:cxn modelId="{02C2700B-FECF-4CC6-A726-86B674007FAC}" type="presParOf" srcId="{DB6BEC02-5473-4DF3-8EEA-3CFC2720A394}" destId="{574ABFA6-5ECE-4B29-BB35-A3F1AFB677A3}" srcOrd="5" destOrd="0" presId="urn:microsoft.com/office/officeart/2018/2/layout/IconVerticalSolidList"/>
    <dgm:cxn modelId="{E306A640-8EC7-4C11-AA51-A1EF159AE65F}" type="presParOf" srcId="{DB6BEC02-5473-4DF3-8EEA-3CFC2720A394}" destId="{67788A6E-733C-4273-A21F-F14706DD4EF4}" srcOrd="6" destOrd="0" presId="urn:microsoft.com/office/officeart/2018/2/layout/IconVerticalSolidList"/>
    <dgm:cxn modelId="{19A4A888-A642-4B1D-BC69-4483755A04F6}" type="presParOf" srcId="{67788A6E-733C-4273-A21F-F14706DD4EF4}" destId="{0A62D478-9FA2-4A60-8E11-3F9539ECC4E8}" srcOrd="0" destOrd="0" presId="urn:microsoft.com/office/officeart/2018/2/layout/IconVerticalSolidList"/>
    <dgm:cxn modelId="{DD2A0834-DA9C-4ADE-989C-BD2FEFD51707}" type="presParOf" srcId="{67788A6E-733C-4273-A21F-F14706DD4EF4}" destId="{649FA9C3-A5A7-412F-BC9E-3F5C8DCBF6B4}" srcOrd="1" destOrd="0" presId="urn:microsoft.com/office/officeart/2018/2/layout/IconVerticalSolidList"/>
    <dgm:cxn modelId="{578B4174-AB37-4677-8563-1C5A2B4F0E91}" type="presParOf" srcId="{67788A6E-733C-4273-A21F-F14706DD4EF4}" destId="{5C2657BE-101D-4465-A5B7-0E7C481526E8}" srcOrd="2" destOrd="0" presId="urn:microsoft.com/office/officeart/2018/2/layout/IconVerticalSolidList"/>
    <dgm:cxn modelId="{B85BE714-9DE5-48C6-A093-2009562E80E3}" type="presParOf" srcId="{67788A6E-733C-4273-A21F-F14706DD4EF4}" destId="{D9EC0A29-8D64-4E8A-9DAC-178961B613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20B3B8-0718-48A4-BFC2-C2BEDB382EE2}"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8490CC77-B284-40DC-99A2-C164B6CFCC63}">
      <dgm:prSet/>
      <dgm:spPr/>
      <dgm:t>
        <a:bodyPr/>
        <a:lstStyle/>
        <a:p>
          <a:r>
            <a:rPr lang="en-US"/>
            <a:t>Alternative Hypothesis Accepted – Classification Machine Learning Models can predict meaningful probabilities for Target Classes</a:t>
          </a:r>
        </a:p>
      </dgm:t>
    </dgm:pt>
    <dgm:pt modelId="{62E7FB96-8209-4B6E-9782-82EDCFF05511}" type="parTrans" cxnId="{9A8264B3-EFCC-4D56-A964-46AE273B745C}">
      <dgm:prSet/>
      <dgm:spPr/>
      <dgm:t>
        <a:bodyPr/>
        <a:lstStyle/>
        <a:p>
          <a:endParaRPr lang="en-US"/>
        </a:p>
      </dgm:t>
    </dgm:pt>
    <dgm:pt modelId="{C033311A-3EB0-4CA8-88DF-5B188D61C58C}" type="sibTrans" cxnId="{9A8264B3-EFCC-4D56-A964-46AE273B745C}">
      <dgm:prSet/>
      <dgm:spPr/>
      <dgm:t>
        <a:bodyPr/>
        <a:lstStyle/>
        <a:p>
          <a:endParaRPr lang="en-US"/>
        </a:p>
      </dgm:t>
    </dgm:pt>
    <dgm:pt modelId="{DFDBDC8F-2D10-45D7-AC56-737D3FDFC534}">
      <dgm:prSet/>
      <dgm:spPr/>
      <dgm:t>
        <a:bodyPr/>
        <a:lstStyle/>
        <a:p>
          <a:r>
            <a:rPr lang="en-US" dirty="0"/>
            <a:t>Knowing probable length of stay of Patient at the time of admission – optimized resource allocations in hospitals</a:t>
          </a:r>
        </a:p>
      </dgm:t>
    </dgm:pt>
    <dgm:pt modelId="{771FAC9C-D048-46DC-B730-2CDDB4EFB0C9}" type="parTrans" cxnId="{81DFB863-3836-4C3B-B2F1-B215DD8BC150}">
      <dgm:prSet/>
      <dgm:spPr/>
      <dgm:t>
        <a:bodyPr/>
        <a:lstStyle/>
        <a:p>
          <a:endParaRPr lang="en-US"/>
        </a:p>
      </dgm:t>
    </dgm:pt>
    <dgm:pt modelId="{88DB0BC1-6079-4277-9F23-FEDF23079382}" type="sibTrans" cxnId="{81DFB863-3836-4C3B-B2F1-B215DD8BC150}">
      <dgm:prSet/>
      <dgm:spPr/>
      <dgm:t>
        <a:bodyPr/>
        <a:lstStyle/>
        <a:p>
          <a:endParaRPr lang="en-US"/>
        </a:p>
      </dgm:t>
    </dgm:pt>
    <dgm:pt modelId="{2D7E1D54-0FDB-40DD-B757-56D00374EAEB}">
      <dgm:prSet/>
      <dgm:spPr/>
      <dgm:t>
        <a:bodyPr/>
        <a:lstStyle/>
        <a:p>
          <a:r>
            <a:rPr lang="en-US"/>
            <a:t>Tailored high-level Management Plans for regions getting impacted the most</a:t>
          </a:r>
        </a:p>
      </dgm:t>
    </dgm:pt>
    <dgm:pt modelId="{5B3DA88A-9D88-4D92-8A38-A061AF761FB9}" type="parTrans" cxnId="{3E9796A8-0983-45DF-9C97-E2F3D008C25D}">
      <dgm:prSet/>
      <dgm:spPr/>
      <dgm:t>
        <a:bodyPr/>
        <a:lstStyle/>
        <a:p>
          <a:endParaRPr lang="en-US"/>
        </a:p>
      </dgm:t>
    </dgm:pt>
    <dgm:pt modelId="{6A20A90E-7A81-40F7-AD2D-DAE10BF5A95F}" type="sibTrans" cxnId="{3E9796A8-0983-45DF-9C97-E2F3D008C25D}">
      <dgm:prSet/>
      <dgm:spPr/>
      <dgm:t>
        <a:bodyPr/>
        <a:lstStyle/>
        <a:p>
          <a:endParaRPr lang="en-US"/>
        </a:p>
      </dgm:t>
    </dgm:pt>
    <dgm:pt modelId="{A9B3C747-A2CA-4498-A54D-A9C5FA3803FB}">
      <dgm:prSet/>
      <dgm:spPr/>
      <dgm:t>
        <a:bodyPr/>
        <a:lstStyle/>
        <a:p>
          <a:r>
            <a:rPr lang="en-US" dirty="0"/>
            <a:t>Opens pathway for future studies and investment in exploring advanced classification algorithms and enriching training data – Better confidence in Resource Management Plan execution</a:t>
          </a:r>
        </a:p>
      </dgm:t>
    </dgm:pt>
    <dgm:pt modelId="{6E37B11C-E4CD-43F7-908E-B1278BAB0D6B}" type="parTrans" cxnId="{E6740B10-F4CC-4366-9509-438BEEFC5177}">
      <dgm:prSet/>
      <dgm:spPr/>
      <dgm:t>
        <a:bodyPr/>
        <a:lstStyle/>
        <a:p>
          <a:endParaRPr lang="en-US"/>
        </a:p>
      </dgm:t>
    </dgm:pt>
    <dgm:pt modelId="{8EFC5AAD-1FE5-42A7-9020-2515360B6EE2}" type="sibTrans" cxnId="{E6740B10-F4CC-4366-9509-438BEEFC5177}">
      <dgm:prSet/>
      <dgm:spPr/>
      <dgm:t>
        <a:bodyPr/>
        <a:lstStyle/>
        <a:p>
          <a:endParaRPr lang="en-US"/>
        </a:p>
      </dgm:t>
    </dgm:pt>
    <dgm:pt modelId="{E75A419D-565B-411D-9975-4AF7E2231933}">
      <dgm:prSet/>
      <dgm:spPr/>
      <dgm:t>
        <a:bodyPr/>
        <a:lstStyle/>
        <a:p>
          <a:r>
            <a:rPr lang="en-US" dirty="0"/>
            <a:t>Possible cost savings</a:t>
          </a:r>
        </a:p>
      </dgm:t>
    </dgm:pt>
    <dgm:pt modelId="{038AAC55-C640-4E29-92FF-A1D7F57F98E2}" type="parTrans" cxnId="{4F1558E0-0FE2-4456-8364-C4ACEF02BDEC}">
      <dgm:prSet/>
      <dgm:spPr/>
      <dgm:t>
        <a:bodyPr/>
        <a:lstStyle/>
        <a:p>
          <a:endParaRPr lang="en-US"/>
        </a:p>
      </dgm:t>
    </dgm:pt>
    <dgm:pt modelId="{2E8CB6F4-FDF6-4D63-8306-BE977F7CC80C}" type="sibTrans" cxnId="{4F1558E0-0FE2-4456-8364-C4ACEF02BDEC}">
      <dgm:prSet/>
      <dgm:spPr/>
      <dgm:t>
        <a:bodyPr/>
        <a:lstStyle/>
        <a:p>
          <a:endParaRPr lang="en-US"/>
        </a:p>
      </dgm:t>
    </dgm:pt>
    <dgm:pt modelId="{6F9D5EF3-9593-477E-B9E4-F36F35022EEC}">
      <dgm:prSet/>
      <dgm:spPr/>
      <dgm:t>
        <a:bodyPr/>
        <a:lstStyle/>
        <a:p>
          <a:r>
            <a:rPr lang="en-US" dirty="0"/>
            <a:t>Better management of personnel and resources</a:t>
          </a:r>
        </a:p>
      </dgm:t>
    </dgm:pt>
    <dgm:pt modelId="{4A75F406-1076-4035-8472-87D6F5CB871A}" type="parTrans" cxnId="{0E9B1B73-69BE-47C2-B51F-F859F934505F}">
      <dgm:prSet/>
      <dgm:spPr/>
      <dgm:t>
        <a:bodyPr/>
        <a:lstStyle/>
        <a:p>
          <a:endParaRPr lang="en-US"/>
        </a:p>
      </dgm:t>
    </dgm:pt>
    <dgm:pt modelId="{B0FA819E-1356-4BB7-ADB7-424477068CA6}" type="sibTrans" cxnId="{0E9B1B73-69BE-47C2-B51F-F859F934505F}">
      <dgm:prSet/>
      <dgm:spPr/>
      <dgm:t>
        <a:bodyPr/>
        <a:lstStyle/>
        <a:p>
          <a:endParaRPr lang="en-US"/>
        </a:p>
      </dgm:t>
    </dgm:pt>
    <dgm:pt modelId="{6C9D5AA5-7C54-4B21-B317-2010448F3BAC}">
      <dgm:prSet/>
      <dgm:spPr/>
      <dgm:t>
        <a:bodyPr/>
        <a:lstStyle/>
        <a:p>
          <a:r>
            <a:rPr lang="en-US" dirty="0"/>
            <a:t>Shared plans for regions not statistically different than other – results in quicker rollouts of new or changed plans</a:t>
          </a:r>
        </a:p>
      </dgm:t>
    </dgm:pt>
    <dgm:pt modelId="{CED16065-0534-435B-8A91-D34C7B16B9FE}" type="parTrans" cxnId="{0FFBE78B-A29D-464D-A9AE-D3DA6D737EE9}">
      <dgm:prSet/>
      <dgm:spPr/>
      <dgm:t>
        <a:bodyPr/>
        <a:lstStyle/>
        <a:p>
          <a:endParaRPr lang="en-US"/>
        </a:p>
      </dgm:t>
    </dgm:pt>
    <dgm:pt modelId="{09681422-FFFF-4346-9E8F-1C9B66AF9F1B}" type="sibTrans" cxnId="{0FFBE78B-A29D-464D-A9AE-D3DA6D737EE9}">
      <dgm:prSet/>
      <dgm:spPr/>
      <dgm:t>
        <a:bodyPr/>
        <a:lstStyle/>
        <a:p>
          <a:endParaRPr lang="en-US"/>
        </a:p>
      </dgm:t>
    </dgm:pt>
    <dgm:pt modelId="{987810F5-6F98-4E39-904C-0E0C7D736B64}" type="pres">
      <dgm:prSet presAssocID="{BD20B3B8-0718-48A4-BFC2-C2BEDB382EE2}" presName="diagram" presStyleCnt="0">
        <dgm:presLayoutVars>
          <dgm:dir/>
          <dgm:resizeHandles val="exact"/>
        </dgm:presLayoutVars>
      </dgm:prSet>
      <dgm:spPr/>
    </dgm:pt>
    <dgm:pt modelId="{659504A1-19CF-4F09-A0C9-456F24EB190C}" type="pres">
      <dgm:prSet presAssocID="{8490CC77-B284-40DC-99A2-C164B6CFCC63}" presName="node" presStyleLbl="node1" presStyleIdx="0" presStyleCnt="4">
        <dgm:presLayoutVars>
          <dgm:bulletEnabled val="1"/>
        </dgm:presLayoutVars>
      </dgm:prSet>
      <dgm:spPr/>
    </dgm:pt>
    <dgm:pt modelId="{F34D6819-BB30-4F51-AF0B-2FAA42F735D2}" type="pres">
      <dgm:prSet presAssocID="{C033311A-3EB0-4CA8-88DF-5B188D61C58C}" presName="sibTrans" presStyleCnt="0"/>
      <dgm:spPr/>
    </dgm:pt>
    <dgm:pt modelId="{F9C7829A-F0DD-40CE-B50B-44B4A144BA4C}" type="pres">
      <dgm:prSet presAssocID="{DFDBDC8F-2D10-45D7-AC56-737D3FDFC534}" presName="node" presStyleLbl="node1" presStyleIdx="1" presStyleCnt="4">
        <dgm:presLayoutVars>
          <dgm:bulletEnabled val="1"/>
        </dgm:presLayoutVars>
      </dgm:prSet>
      <dgm:spPr/>
    </dgm:pt>
    <dgm:pt modelId="{13838A24-9ACF-43A1-AD2B-C3F806B456A0}" type="pres">
      <dgm:prSet presAssocID="{88DB0BC1-6079-4277-9F23-FEDF23079382}" presName="sibTrans" presStyleCnt="0"/>
      <dgm:spPr/>
    </dgm:pt>
    <dgm:pt modelId="{F8B225AF-CADD-44DB-AAE9-263EA7AC3A69}" type="pres">
      <dgm:prSet presAssocID="{2D7E1D54-0FDB-40DD-B757-56D00374EAEB}" presName="node" presStyleLbl="node1" presStyleIdx="2" presStyleCnt="4">
        <dgm:presLayoutVars>
          <dgm:bulletEnabled val="1"/>
        </dgm:presLayoutVars>
      </dgm:prSet>
      <dgm:spPr/>
    </dgm:pt>
    <dgm:pt modelId="{F00427B4-8E53-4F39-947E-E040BE0D7A6B}" type="pres">
      <dgm:prSet presAssocID="{6A20A90E-7A81-40F7-AD2D-DAE10BF5A95F}" presName="sibTrans" presStyleCnt="0"/>
      <dgm:spPr/>
    </dgm:pt>
    <dgm:pt modelId="{D9EBFB42-539A-48DD-B61E-D7A03B789CDF}" type="pres">
      <dgm:prSet presAssocID="{A9B3C747-A2CA-4498-A54D-A9C5FA3803FB}" presName="node" presStyleLbl="node1" presStyleIdx="3" presStyleCnt="4">
        <dgm:presLayoutVars>
          <dgm:bulletEnabled val="1"/>
        </dgm:presLayoutVars>
      </dgm:prSet>
      <dgm:spPr/>
    </dgm:pt>
  </dgm:ptLst>
  <dgm:cxnLst>
    <dgm:cxn modelId="{E91CEB04-C14C-42AD-8469-E4C52CA457F1}" type="presOf" srcId="{8490CC77-B284-40DC-99A2-C164B6CFCC63}" destId="{659504A1-19CF-4F09-A0C9-456F24EB190C}" srcOrd="0" destOrd="0" presId="urn:microsoft.com/office/officeart/2005/8/layout/default"/>
    <dgm:cxn modelId="{03F33D0C-5966-4732-BF8A-D5B1F7478042}" type="presOf" srcId="{A9B3C747-A2CA-4498-A54D-A9C5FA3803FB}" destId="{D9EBFB42-539A-48DD-B61E-D7A03B789CDF}" srcOrd="0" destOrd="0" presId="urn:microsoft.com/office/officeart/2005/8/layout/default"/>
    <dgm:cxn modelId="{E6740B10-F4CC-4366-9509-438BEEFC5177}" srcId="{BD20B3B8-0718-48A4-BFC2-C2BEDB382EE2}" destId="{A9B3C747-A2CA-4498-A54D-A9C5FA3803FB}" srcOrd="3" destOrd="0" parTransId="{6E37B11C-E4CD-43F7-908E-B1278BAB0D6B}" sibTransId="{8EFC5AAD-1FE5-42A7-9020-2515360B6EE2}"/>
    <dgm:cxn modelId="{1C673834-3C5C-4EC9-AD02-9FD357AC625E}" type="presOf" srcId="{6F9D5EF3-9593-477E-B9E4-F36F35022EEC}" destId="{F9C7829A-F0DD-40CE-B50B-44B4A144BA4C}" srcOrd="0" destOrd="2" presId="urn:microsoft.com/office/officeart/2005/8/layout/default"/>
    <dgm:cxn modelId="{81DFB863-3836-4C3B-B2F1-B215DD8BC150}" srcId="{BD20B3B8-0718-48A4-BFC2-C2BEDB382EE2}" destId="{DFDBDC8F-2D10-45D7-AC56-737D3FDFC534}" srcOrd="1" destOrd="0" parTransId="{771FAC9C-D048-46DC-B730-2CDDB4EFB0C9}" sibTransId="{88DB0BC1-6079-4277-9F23-FEDF23079382}"/>
    <dgm:cxn modelId="{F4FB4649-7473-4C65-ADB8-D9A3FD1775FE}" type="presOf" srcId="{2D7E1D54-0FDB-40DD-B757-56D00374EAEB}" destId="{F8B225AF-CADD-44DB-AAE9-263EA7AC3A69}" srcOrd="0" destOrd="0" presId="urn:microsoft.com/office/officeart/2005/8/layout/default"/>
    <dgm:cxn modelId="{0E9B1B73-69BE-47C2-B51F-F859F934505F}" srcId="{DFDBDC8F-2D10-45D7-AC56-737D3FDFC534}" destId="{6F9D5EF3-9593-477E-B9E4-F36F35022EEC}" srcOrd="1" destOrd="0" parTransId="{4A75F406-1076-4035-8472-87D6F5CB871A}" sibTransId="{B0FA819E-1356-4BB7-ADB7-424477068CA6}"/>
    <dgm:cxn modelId="{7154297D-A0E9-41DB-8B04-49A17A385E52}" type="presOf" srcId="{BD20B3B8-0718-48A4-BFC2-C2BEDB382EE2}" destId="{987810F5-6F98-4E39-904C-0E0C7D736B64}" srcOrd="0" destOrd="0" presId="urn:microsoft.com/office/officeart/2005/8/layout/default"/>
    <dgm:cxn modelId="{BC9A357F-8FDF-4780-B945-51E6A328A725}" type="presOf" srcId="{DFDBDC8F-2D10-45D7-AC56-737D3FDFC534}" destId="{F9C7829A-F0DD-40CE-B50B-44B4A144BA4C}" srcOrd="0" destOrd="0" presId="urn:microsoft.com/office/officeart/2005/8/layout/default"/>
    <dgm:cxn modelId="{0FFBE78B-A29D-464D-A9AE-D3DA6D737EE9}" srcId="{2D7E1D54-0FDB-40DD-B757-56D00374EAEB}" destId="{6C9D5AA5-7C54-4B21-B317-2010448F3BAC}" srcOrd="0" destOrd="0" parTransId="{CED16065-0534-435B-8A91-D34C7B16B9FE}" sibTransId="{09681422-FFFF-4346-9E8F-1C9B66AF9F1B}"/>
    <dgm:cxn modelId="{3E9796A8-0983-45DF-9C97-E2F3D008C25D}" srcId="{BD20B3B8-0718-48A4-BFC2-C2BEDB382EE2}" destId="{2D7E1D54-0FDB-40DD-B757-56D00374EAEB}" srcOrd="2" destOrd="0" parTransId="{5B3DA88A-9D88-4D92-8A38-A061AF761FB9}" sibTransId="{6A20A90E-7A81-40F7-AD2D-DAE10BF5A95F}"/>
    <dgm:cxn modelId="{058BAEAB-0D64-43FA-AAC4-D33DAEEDFD35}" type="presOf" srcId="{6C9D5AA5-7C54-4B21-B317-2010448F3BAC}" destId="{F8B225AF-CADD-44DB-AAE9-263EA7AC3A69}" srcOrd="0" destOrd="1" presId="urn:microsoft.com/office/officeart/2005/8/layout/default"/>
    <dgm:cxn modelId="{9A8264B3-EFCC-4D56-A964-46AE273B745C}" srcId="{BD20B3B8-0718-48A4-BFC2-C2BEDB382EE2}" destId="{8490CC77-B284-40DC-99A2-C164B6CFCC63}" srcOrd="0" destOrd="0" parTransId="{62E7FB96-8209-4B6E-9782-82EDCFF05511}" sibTransId="{C033311A-3EB0-4CA8-88DF-5B188D61C58C}"/>
    <dgm:cxn modelId="{7E9706DA-0120-4510-A5A8-9A5F576F1AF9}" type="presOf" srcId="{E75A419D-565B-411D-9975-4AF7E2231933}" destId="{F9C7829A-F0DD-40CE-B50B-44B4A144BA4C}" srcOrd="0" destOrd="1" presId="urn:microsoft.com/office/officeart/2005/8/layout/default"/>
    <dgm:cxn modelId="{4F1558E0-0FE2-4456-8364-C4ACEF02BDEC}" srcId="{DFDBDC8F-2D10-45D7-AC56-737D3FDFC534}" destId="{E75A419D-565B-411D-9975-4AF7E2231933}" srcOrd="0" destOrd="0" parTransId="{038AAC55-C640-4E29-92FF-A1D7F57F98E2}" sibTransId="{2E8CB6F4-FDF6-4D63-8306-BE977F7CC80C}"/>
    <dgm:cxn modelId="{7D801039-5A89-438C-AAB0-757D16065481}" type="presParOf" srcId="{987810F5-6F98-4E39-904C-0E0C7D736B64}" destId="{659504A1-19CF-4F09-A0C9-456F24EB190C}" srcOrd="0" destOrd="0" presId="urn:microsoft.com/office/officeart/2005/8/layout/default"/>
    <dgm:cxn modelId="{71387951-93AD-471A-AC36-4E8BB762096D}" type="presParOf" srcId="{987810F5-6F98-4E39-904C-0E0C7D736B64}" destId="{F34D6819-BB30-4F51-AF0B-2FAA42F735D2}" srcOrd="1" destOrd="0" presId="urn:microsoft.com/office/officeart/2005/8/layout/default"/>
    <dgm:cxn modelId="{9B298CC2-BCEA-4736-B22B-78383C6A68BE}" type="presParOf" srcId="{987810F5-6F98-4E39-904C-0E0C7D736B64}" destId="{F9C7829A-F0DD-40CE-B50B-44B4A144BA4C}" srcOrd="2" destOrd="0" presId="urn:microsoft.com/office/officeart/2005/8/layout/default"/>
    <dgm:cxn modelId="{AF6022B5-2441-4F33-83D3-25D40E698C5F}" type="presParOf" srcId="{987810F5-6F98-4E39-904C-0E0C7D736B64}" destId="{13838A24-9ACF-43A1-AD2B-C3F806B456A0}" srcOrd="3" destOrd="0" presId="urn:microsoft.com/office/officeart/2005/8/layout/default"/>
    <dgm:cxn modelId="{4C41C789-09FD-4333-A281-85CF155D64A1}" type="presParOf" srcId="{987810F5-6F98-4E39-904C-0E0C7D736B64}" destId="{F8B225AF-CADD-44DB-AAE9-263EA7AC3A69}" srcOrd="4" destOrd="0" presId="urn:microsoft.com/office/officeart/2005/8/layout/default"/>
    <dgm:cxn modelId="{1AF5F301-E951-42EB-BCCF-39477CE2FB80}" type="presParOf" srcId="{987810F5-6F98-4E39-904C-0E0C7D736B64}" destId="{F00427B4-8E53-4F39-947E-E040BE0D7A6B}" srcOrd="5" destOrd="0" presId="urn:microsoft.com/office/officeart/2005/8/layout/default"/>
    <dgm:cxn modelId="{C7EC0759-762E-4EB5-9119-EBC774A6CB15}" type="presParOf" srcId="{987810F5-6F98-4E39-904C-0E0C7D736B64}" destId="{D9EBFB42-539A-48DD-B61E-D7A03B789CD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A070C-AA7B-452F-AB6B-E10AABCE3EDA}">
      <dsp:nvSpPr>
        <dsp:cNvPr id="0" name=""/>
        <dsp:cNvSpPr/>
      </dsp:nvSpPr>
      <dsp:spPr>
        <a:xfrm>
          <a:off x="656841" y="929248"/>
          <a:ext cx="700682" cy="700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5232DF-EAAE-4D13-9062-086EF99C61CD}">
      <dsp:nvSpPr>
        <dsp:cNvPr id="0" name=""/>
        <dsp:cNvSpPr/>
      </dsp:nvSpPr>
      <dsp:spPr>
        <a:xfrm>
          <a:off x="6207" y="1761579"/>
          <a:ext cx="200194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Local Machine – Dell Precision Laptop</a:t>
          </a:r>
        </a:p>
      </dsp:txBody>
      <dsp:txXfrm>
        <a:off x="6207" y="1761579"/>
        <a:ext cx="2001949" cy="412902"/>
      </dsp:txXfrm>
    </dsp:sp>
    <dsp:sp modelId="{A837074E-0B8E-49D4-B65E-28A0668A6DFE}">
      <dsp:nvSpPr>
        <dsp:cNvPr id="0" name=""/>
        <dsp:cNvSpPr/>
      </dsp:nvSpPr>
      <dsp:spPr>
        <a:xfrm>
          <a:off x="6207" y="2235714"/>
          <a:ext cx="2001949" cy="1755151"/>
        </a:xfrm>
        <a:prstGeom prst="rect">
          <a:avLst/>
        </a:prstGeom>
        <a:noFill/>
        <a:ln>
          <a:noFill/>
        </a:ln>
        <a:effectLst/>
      </dsp:spPr>
      <dsp:style>
        <a:lnRef idx="0">
          <a:scrgbClr r="0" g="0" b="0"/>
        </a:lnRef>
        <a:fillRef idx="0">
          <a:scrgbClr r="0" g="0" b="0"/>
        </a:fillRef>
        <a:effectRef idx="0">
          <a:scrgbClr r="0" g="0" b="0"/>
        </a:effectRef>
        <a:fontRef idx="minor"/>
      </dsp:style>
    </dsp:sp>
    <dsp:sp modelId="{A6F88C4C-723C-4CEF-94F0-882CD12C37BB}">
      <dsp:nvSpPr>
        <dsp:cNvPr id="0" name=""/>
        <dsp:cNvSpPr/>
      </dsp:nvSpPr>
      <dsp:spPr>
        <a:xfrm>
          <a:off x="3009131" y="929248"/>
          <a:ext cx="700682" cy="700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3F2661-1820-4789-96B7-576DDA6D128F}">
      <dsp:nvSpPr>
        <dsp:cNvPr id="0" name=""/>
        <dsp:cNvSpPr/>
      </dsp:nvSpPr>
      <dsp:spPr>
        <a:xfrm>
          <a:off x="2358498" y="1761579"/>
          <a:ext cx="200194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Azure ML Node “</a:t>
          </a:r>
          <a:r>
            <a:rPr lang="en-US" sz="1400" i="1" kern="1200" dirty="0"/>
            <a:t>Compute</a:t>
          </a:r>
          <a:r>
            <a:rPr lang="en-US" sz="1400" kern="1200" dirty="0"/>
            <a:t>”</a:t>
          </a:r>
        </a:p>
      </dsp:txBody>
      <dsp:txXfrm>
        <a:off x="2358498" y="1761579"/>
        <a:ext cx="2001949" cy="412902"/>
      </dsp:txXfrm>
    </dsp:sp>
    <dsp:sp modelId="{758625CA-0EE1-4A57-B5C7-BBB686C7A597}">
      <dsp:nvSpPr>
        <dsp:cNvPr id="0" name=""/>
        <dsp:cNvSpPr/>
      </dsp:nvSpPr>
      <dsp:spPr>
        <a:xfrm>
          <a:off x="2358498" y="2235714"/>
          <a:ext cx="2001949" cy="175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56GB RAM</a:t>
          </a:r>
        </a:p>
        <a:p>
          <a:pPr marL="0" lvl="0" indent="0" algn="ctr" defTabSz="488950">
            <a:lnSpc>
              <a:spcPct val="100000"/>
            </a:lnSpc>
            <a:spcBef>
              <a:spcPct val="0"/>
            </a:spcBef>
            <a:spcAft>
              <a:spcPct val="35000"/>
            </a:spcAft>
            <a:buNone/>
          </a:pPr>
          <a:r>
            <a:rPr lang="en-US" sz="1100" kern="1200"/>
            <a:t>6 cores CPU</a:t>
          </a:r>
        </a:p>
        <a:p>
          <a:pPr marL="0" lvl="0" indent="0" algn="ctr" defTabSz="488950">
            <a:lnSpc>
              <a:spcPct val="100000"/>
            </a:lnSpc>
            <a:spcBef>
              <a:spcPct val="0"/>
            </a:spcBef>
            <a:spcAft>
              <a:spcPct val="35000"/>
            </a:spcAft>
            <a:buNone/>
          </a:pPr>
          <a:r>
            <a:rPr lang="en-US" sz="1100" kern="1200"/>
            <a:t>1 GPU</a:t>
          </a:r>
        </a:p>
        <a:p>
          <a:pPr marL="0" lvl="0" indent="0" algn="ctr" defTabSz="488950">
            <a:lnSpc>
              <a:spcPct val="100000"/>
            </a:lnSpc>
            <a:spcBef>
              <a:spcPct val="0"/>
            </a:spcBef>
            <a:spcAft>
              <a:spcPct val="35000"/>
            </a:spcAft>
            <a:buNone/>
          </a:pPr>
          <a:r>
            <a:rPr lang="en-US" sz="1100" kern="1200"/>
            <a:t>380GB disk space</a:t>
          </a:r>
        </a:p>
      </dsp:txBody>
      <dsp:txXfrm>
        <a:off x="2358498" y="2235714"/>
        <a:ext cx="2001949" cy="1755151"/>
      </dsp:txXfrm>
    </dsp:sp>
    <dsp:sp modelId="{A6927099-9DB6-4847-B288-B517B547945A}">
      <dsp:nvSpPr>
        <dsp:cNvPr id="0" name=""/>
        <dsp:cNvSpPr/>
      </dsp:nvSpPr>
      <dsp:spPr>
        <a:xfrm>
          <a:off x="5361422" y="929248"/>
          <a:ext cx="700682" cy="700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5F331A-9D0C-457F-8AEA-719F2AB62FF1}">
      <dsp:nvSpPr>
        <dsp:cNvPr id="0" name=""/>
        <dsp:cNvSpPr/>
      </dsp:nvSpPr>
      <dsp:spPr>
        <a:xfrm>
          <a:off x="4710788" y="1761579"/>
          <a:ext cx="200194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Python </a:t>
          </a:r>
        </a:p>
      </dsp:txBody>
      <dsp:txXfrm>
        <a:off x="4710788" y="1761579"/>
        <a:ext cx="2001949" cy="412902"/>
      </dsp:txXfrm>
    </dsp:sp>
    <dsp:sp modelId="{ADA4E548-485E-4086-A41A-F9FBC228ECC5}">
      <dsp:nvSpPr>
        <dsp:cNvPr id="0" name=""/>
        <dsp:cNvSpPr/>
      </dsp:nvSpPr>
      <dsp:spPr>
        <a:xfrm>
          <a:off x="4710788" y="2235714"/>
          <a:ext cx="2001949" cy="175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Python 3 </a:t>
          </a:r>
        </a:p>
        <a:p>
          <a:pPr marL="0" lvl="0" indent="0" algn="ctr" defTabSz="488950">
            <a:lnSpc>
              <a:spcPct val="100000"/>
            </a:lnSpc>
            <a:spcBef>
              <a:spcPct val="0"/>
            </a:spcBef>
            <a:spcAft>
              <a:spcPct val="35000"/>
            </a:spcAft>
            <a:buNone/>
          </a:pPr>
          <a:r>
            <a:rPr lang="en-US" sz="1100" kern="1200" dirty="0"/>
            <a:t>Python Azure ML 3.6</a:t>
          </a:r>
        </a:p>
      </dsp:txBody>
      <dsp:txXfrm>
        <a:off x="4710788" y="2235714"/>
        <a:ext cx="2001949" cy="1755151"/>
      </dsp:txXfrm>
    </dsp:sp>
    <dsp:sp modelId="{3E443022-3B02-4373-A322-43B862863DDF}">
      <dsp:nvSpPr>
        <dsp:cNvPr id="0" name=""/>
        <dsp:cNvSpPr/>
      </dsp:nvSpPr>
      <dsp:spPr>
        <a:xfrm>
          <a:off x="7713712" y="929248"/>
          <a:ext cx="700682" cy="700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EFE88-6DF9-4002-B33F-E3F0390FB156}">
      <dsp:nvSpPr>
        <dsp:cNvPr id="0" name=""/>
        <dsp:cNvSpPr/>
      </dsp:nvSpPr>
      <dsp:spPr>
        <a:xfrm>
          <a:off x="7063079" y="1761579"/>
          <a:ext cx="200194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Python Libraries</a:t>
          </a:r>
        </a:p>
      </dsp:txBody>
      <dsp:txXfrm>
        <a:off x="7063079" y="1761579"/>
        <a:ext cx="2001949" cy="412902"/>
      </dsp:txXfrm>
    </dsp:sp>
    <dsp:sp modelId="{BEAAF03E-EB2F-4F83-84FD-A42F8B133209}">
      <dsp:nvSpPr>
        <dsp:cNvPr id="0" name=""/>
        <dsp:cNvSpPr/>
      </dsp:nvSpPr>
      <dsp:spPr>
        <a:xfrm>
          <a:off x="7063079" y="2235714"/>
          <a:ext cx="2001949" cy="175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Pandas</a:t>
          </a:r>
        </a:p>
        <a:p>
          <a:pPr marL="0" lvl="0" indent="0" algn="ctr" defTabSz="488950">
            <a:lnSpc>
              <a:spcPct val="100000"/>
            </a:lnSpc>
            <a:spcBef>
              <a:spcPct val="0"/>
            </a:spcBef>
            <a:spcAft>
              <a:spcPct val="35000"/>
            </a:spcAft>
            <a:buNone/>
          </a:pPr>
          <a:r>
            <a:rPr lang="en-US" sz="1100" kern="1200" dirty="0" err="1"/>
            <a:t>Numpy</a:t>
          </a:r>
          <a:endParaRPr lang="en-US" sz="1100" kern="1200" dirty="0"/>
        </a:p>
        <a:p>
          <a:pPr marL="0" lvl="0" indent="0" algn="ctr" defTabSz="488950">
            <a:lnSpc>
              <a:spcPct val="100000"/>
            </a:lnSpc>
            <a:spcBef>
              <a:spcPct val="0"/>
            </a:spcBef>
            <a:spcAft>
              <a:spcPct val="35000"/>
            </a:spcAft>
            <a:buNone/>
          </a:pPr>
          <a:r>
            <a:rPr lang="en-US" sz="1100" kern="1200" dirty="0"/>
            <a:t>Scikit-Learn</a:t>
          </a:r>
        </a:p>
        <a:p>
          <a:pPr marL="0" lvl="0" indent="0" algn="ctr" defTabSz="488950">
            <a:lnSpc>
              <a:spcPct val="100000"/>
            </a:lnSpc>
            <a:spcBef>
              <a:spcPct val="0"/>
            </a:spcBef>
            <a:spcAft>
              <a:spcPct val="35000"/>
            </a:spcAft>
            <a:buNone/>
          </a:pPr>
          <a:r>
            <a:rPr lang="en-US" sz="1100" kern="1200" dirty="0"/>
            <a:t>D-Tale</a:t>
          </a:r>
        </a:p>
        <a:p>
          <a:pPr marL="0" lvl="0" indent="0" algn="ctr" defTabSz="488950">
            <a:lnSpc>
              <a:spcPct val="100000"/>
            </a:lnSpc>
            <a:spcBef>
              <a:spcPct val="0"/>
            </a:spcBef>
            <a:spcAft>
              <a:spcPct val="35000"/>
            </a:spcAft>
            <a:buNone/>
          </a:pPr>
          <a:r>
            <a:rPr lang="en-US" sz="1100" kern="1200" dirty="0"/>
            <a:t>Seaborn</a:t>
          </a:r>
        </a:p>
        <a:p>
          <a:pPr marL="0" lvl="0" indent="0" algn="ctr" defTabSz="488950">
            <a:lnSpc>
              <a:spcPct val="100000"/>
            </a:lnSpc>
            <a:spcBef>
              <a:spcPct val="0"/>
            </a:spcBef>
            <a:spcAft>
              <a:spcPct val="35000"/>
            </a:spcAft>
            <a:buNone/>
          </a:pPr>
          <a:r>
            <a:rPr lang="en-US" sz="1100" kern="1200" dirty="0"/>
            <a:t>Matplotlib</a:t>
          </a:r>
        </a:p>
        <a:p>
          <a:pPr marL="0" lvl="0" indent="0" algn="ctr" defTabSz="488950">
            <a:lnSpc>
              <a:spcPct val="100000"/>
            </a:lnSpc>
            <a:spcBef>
              <a:spcPct val="0"/>
            </a:spcBef>
            <a:spcAft>
              <a:spcPct val="35000"/>
            </a:spcAft>
            <a:buNone/>
          </a:pPr>
          <a:r>
            <a:rPr lang="en-US" sz="1100" kern="1200" dirty="0" err="1"/>
            <a:t>imblearn</a:t>
          </a:r>
          <a:endParaRPr lang="en-US" sz="1100" kern="1200" dirty="0"/>
        </a:p>
        <a:p>
          <a:pPr marL="0" lvl="0" indent="0" algn="ctr" defTabSz="488950">
            <a:lnSpc>
              <a:spcPct val="100000"/>
            </a:lnSpc>
            <a:spcBef>
              <a:spcPct val="0"/>
            </a:spcBef>
            <a:spcAft>
              <a:spcPct val="35000"/>
            </a:spcAft>
            <a:buNone/>
          </a:pPr>
          <a:r>
            <a:rPr lang="en-US" sz="1100" kern="1200" dirty="0" err="1"/>
            <a:t>Statsmodels</a:t>
          </a:r>
          <a:endParaRPr lang="en-US" sz="1100" kern="1200" dirty="0"/>
        </a:p>
      </dsp:txBody>
      <dsp:txXfrm>
        <a:off x="7063079" y="2235714"/>
        <a:ext cx="2001949" cy="1755151"/>
      </dsp:txXfrm>
    </dsp:sp>
    <dsp:sp modelId="{4EC7263A-8120-48B6-BF2A-CC506D341945}">
      <dsp:nvSpPr>
        <dsp:cNvPr id="0" name=""/>
        <dsp:cNvSpPr/>
      </dsp:nvSpPr>
      <dsp:spPr>
        <a:xfrm>
          <a:off x="10066003" y="929248"/>
          <a:ext cx="700682" cy="700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C8A2AE-B439-4EA4-8107-72B5127361AD}">
      <dsp:nvSpPr>
        <dsp:cNvPr id="0" name=""/>
        <dsp:cNvSpPr/>
      </dsp:nvSpPr>
      <dsp:spPr>
        <a:xfrm>
          <a:off x="9415369" y="1761579"/>
          <a:ext cx="200194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Azure ML Portal</a:t>
          </a:r>
        </a:p>
      </dsp:txBody>
      <dsp:txXfrm>
        <a:off x="9415369" y="1761579"/>
        <a:ext cx="2001949" cy="412902"/>
      </dsp:txXfrm>
    </dsp:sp>
    <dsp:sp modelId="{89F2A7E2-DEC5-4C77-A6FD-242470965E4B}">
      <dsp:nvSpPr>
        <dsp:cNvPr id="0" name=""/>
        <dsp:cNvSpPr/>
      </dsp:nvSpPr>
      <dsp:spPr>
        <a:xfrm>
          <a:off x="9415369" y="2235714"/>
          <a:ext cx="2001949" cy="175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Azure Python Notebooks</a:t>
          </a:r>
        </a:p>
        <a:p>
          <a:pPr marL="0" lvl="0" indent="0" algn="ctr" defTabSz="488950">
            <a:lnSpc>
              <a:spcPct val="100000"/>
            </a:lnSpc>
            <a:spcBef>
              <a:spcPct val="0"/>
            </a:spcBef>
            <a:spcAft>
              <a:spcPct val="35000"/>
            </a:spcAft>
            <a:buNone/>
          </a:pPr>
          <a:r>
            <a:rPr lang="en-US" sz="1100" kern="1200" dirty="0"/>
            <a:t>Jupyter Editor</a:t>
          </a:r>
        </a:p>
      </dsp:txBody>
      <dsp:txXfrm>
        <a:off x="9415369" y="2235714"/>
        <a:ext cx="2001949" cy="1755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A0ED9-9BD6-4D03-91BF-6CFB980FA2D7}">
      <dsp:nvSpPr>
        <dsp:cNvPr id="0" name=""/>
        <dsp:cNvSpPr/>
      </dsp:nvSpPr>
      <dsp:spPr>
        <a:xfrm>
          <a:off x="1644152"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97" y="382405"/>
        <a:ext cx="14657" cy="2931"/>
      </dsp:txXfrm>
    </dsp:sp>
    <dsp:sp modelId="{46241B37-CF38-4C6D-8D43-D0FF14BA0559}">
      <dsp:nvSpPr>
        <dsp:cNvPr id="0" name=""/>
        <dsp:cNvSpPr/>
      </dsp:nvSpPr>
      <dsp:spPr>
        <a:xfrm>
          <a:off x="371404"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dirty="0"/>
            <a:t>Set Hypothesis of Study</a:t>
          </a:r>
        </a:p>
      </dsp:txBody>
      <dsp:txXfrm>
        <a:off x="371404" y="1506"/>
        <a:ext cx="1274548" cy="764729"/>
      </dsp:txXfrm>
    </dsp:sp>
    <dsp:sp modelId="{55803732-4D0B-4A1E-A950-9657750FF0E5}">
      <dsp:nvSpPr>
        <dsp:cNvPr id="0" name=""/>
        <dsp:cNvSpPr/>
      </dsp:nvSpPr>
      <dsp:spPr>
        <a:xfrm>
          <a:off x="3211847"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5792" y="382405"/>
        <a:ext cx="14657" cy="2931"/>
      </dsp:txXfrm>
    </dsp:sp>
    <dsp:sp modelId="{FE19DE89-0467-415C-9A78-814C2B2FC957}">
      <dsp:nvSpPr>
        <dsp:cNvPr id="0" name=""/>
        <dsp:cNvSpPr/>
      </dsp:nvSpPr>
      <dsp:spPr>
        <a:xfrm>
          <a:off x="1939099"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dirty="0"/>
            <a:t>Finalize Evaluation Criteria</a:t>
          </a:r>
        </a:p>
      </dsp:txBody>
      <dsp:txXfrm>
        <a:off x="1939099" y="1506"/>
        <a:ext cx="1274548" cy="764729"/>
      </dsp:txXfrm>
    </dsp:sp>
    <dsp:sp modelId="{E5D11287-5A2E-47E6-9057-C7145281D81B}">
      <dsp:nvSpPr>
        <dsp:cNvPr id="0" name=""/>
        <dsp:cNvSpPr/>
      </dsp:nvSpPr>
      <dsp:spPr>
        <a:xfrm>
          <a:off x="4779542"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03487" y="382405"/>
        <a:ext cx="14657" cy="2931"/>
      </dsp:txXfrm>
    </dsp:sp>
    <dsp:sp modelId="{7E210417-AA10-4741-B888-C2A079F82E82}">
      <dsp:nvSpPr>
        <dsp:cNvPr id="0" name=""/>
        <dsp:cNvSpPr/>
      </dsp:nvSpPr>
      <dsp:spPr>
        <a:xfrm>
          <a:off x="3506794"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t" anchorCtr="0">
          <a:noAutofit/>
        </a:bodyPr>
        <a:lstStyle/>
        <a:p>
          <a:pPr marL="0" lvl="0" indent="0" algn="l" defTabSz="533400">
            <a:lnSpc>
              <a:spcPct val="90000"/>
            </a:lnSpc>
            <a:spcBef>
              <a:spcPct val="0"/>
            </a:spcBef>
            <a:spcAft>
              <a:spcPct val="35000"/>
            </a:spcAft>
            <a:buNone/>
            <a:defRPr b="1"/>
          </a:pPr>
          <a:r>
            <a:rPr lang="en-US" sz="1200" kern="1200"/>
            <a:t>Data Activities</a:t>
          </a:r>
        </a:p>
        <a:p>
          <a:pPr marL="57150" lvl="1" indent="-57150" algn="l" defTabSz="400050">
            <a:lnSpc>
              <a:spcPct val="90000"/>
            </a:lnSpc>
            <a:spcBef>
              <a:spcPct val="0"/>
            </a:spcBef>
            <a:spcAft>
              <a:spcPct val="15000"/>
            </a:spcAft>
            <a:buChar char="•"/>
          </a:pPr>
          <a:r>
            <a:rPr lang="en-US" sz="900" kern="1200" dirty="0"/>
            <a:t>Data Collection</a:t>
          </a:r>
        </a:p>
        <a:p>
          <a:pPr marL="57150" lvl="1" indent="-57150" algn="l" defTabSz="400050">
            <a:lnSpc>
              <a:spcPct val="90000"/>
            </a:lnSpc>
            <a:spcBef>
              <a:spcPct val="0"/>
            </a:spcBef>
            <a:spcAft>
              <a:spcPct val="15000"/>
            </a:spcAft>
            <a:buChar char="•"/>
          </a:pPr>
          <a:r>
            <a:rPr lang="en-US" sz="900" kern="1200" dirty="0"/>
            <a:t>Data Extraction</a:t>
          </a:r>
        </a:p>
        <a:p>
          <a:pPr marL="57150" lvl="1" indent="-57150" algn="l" defTabSz="400050">
            <a:lnSpc>
              <a:spcPct val="90000"/>
            </a:lnSpc>
            <a:spcBef>
              <a:spcPct val="0"/>
            </a:spcBef>
            <a:spcAft>
              <a:spcPct val="15000"/>
            </a:spcAft>
            <a:buChar char="•"/>
          </a:pPr>
          <a:r>
            <a:rPr lang="en-US" sz="900" kern="1200" dirty="0"/>
            <a:t>Data Preparation</a:t>
          </a:r>
        </a:p>
      </dsp:txBody>
      <dsp:txXfrm>
        <a:off x="3506794" y="1506"/>
        <a:ext cx="1274548" cy="764729"/>
      </dsp:txXfrm>
    </dsp:sp>
    <dsp:sp modelId="{B23BDA4B-F13E-45B7-ADD4-E009106302FF}">
      <dsp:nvSpPr>
        <dsp:cNvPr id="0" name=""/>
        <dsp:cNvSpPr/>
      </dsp:nvSpPr>
      <dsp:spPr>
        <a:xfrm>
          <a:off x="6347237"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1182" y="382405"/>
        <a:ext cx="14657" cy="2931"/>
      </dsp:txXfrm>
    </dsp:sp>
    <dsp:sp modelId="{267C1C73-574C-4A00-B5AE-DAFA0C6F75E8}">
      <dsp:nvSpPr>
        <dsp:cNvPr id="0" name=""/>
        <dsp:cNvSpPr/>
      </dsp:nvSpPr>
      <dsp:spPr>
        <a:xfrm>
          <a:off x="5074489"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dirty="0"/>
            <a:t>Feature Analysis</a:t>
          </a:r>
        </a:p>
      </dsp:txBody>
      <dsp:txXfrm>
        <a:off x="5074489" y="1506"/>
        <a:ext cx="1274548" cy="764729"/>
      </dsp:txXfrm>
    </dsp:sp>
    <dsp:sp modelId="{1F0FE2E2-BBE5-42D9-BBAD-1D2E3A941A43}">
      <dsp:nvSpPr>
        <dsp:cNvPr id="0" name=""/>
        <dsp:cNvSpPr/>
      </dsp:nvSpPr>
      <dsp:spPr>
        <a:xfrm>
          <a:off x="7914932"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38877" y="382405"/>
        <a:ext cx="14657" cy="2931"/>
      </dsp:txXfrm>
    </dsp:sp>
    <dsp:sp modelId="{06D1053A-C80E-410B-8FD4-7D8A2E200270}">
      <dsp:nvSpPr>
        <dsp:cNvPr id="0" name=""/>
        <dsp:cNvSpPr/>
      </dsp:nvSpPr>
      <dsp:spPr>
        <a:xfrm>
          <a:off x="6642184"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Feature Engineering</a:t>
          </a:r>
        </a:p>
      </dsp:txBody>
      <dsp:txXfrm>
        <a:off x="6642184" y="1506"/>
        <a:ext cx="1274548" cy="764729"/>
      </dsp:txXfrm>
    </dsp:sp>
    <dsp:sp modelId="{1450D835-C77C-4D93-958D-D5ACCFBAA456}">
      <dsp:nvSpPr>
        <dsp:cNvPr id="0" name=""/>
        <dsp:cNvSpPr/>
      </dsp:nvSpPr>
      <dsp:spPr>
        <a:xfrm>
          <a:off x="9482627" y="338151"/>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606572" y="382405"/>
        <a:ext cx="14657" cy="2931"/>
      </dsp:txXfrm>
    </dsp:sp>
    <dsp:sp modelId="{421AA25E-E009-4010-A8E4-442B552C25B8}">
      <dsp:nvSpPr>
        <dsp:cNvPr id="0" name=""/>
        <dsp:cNvSpPr/>
      </dsp:nvSpPr>
      <dsp:spPr>
        <a:xfrm>
          <a:off x="8209879"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Tests of Correlations</a:t>
          </a:r>
        </a:p>
      </dsp:txBody>
      <dsp:txXfrm>
        <a:off x="8209879" y="1506"/>
        <a:ext cx="1274548" cy="764729"/>
      </dsp:txXfrm>
    </dsp:sp>
    <dsp:sp modelId="{008950AF-FB37-412A-AE48-5E3115F4BA4D}">
      <dsp:nvSpPr>
        <dsp:cNvPr id="0" name=""/>
        <dsp:cNvSpPr/>
      </dsp:nvSpPr>
      <dsp:spPr>
        <a:xfrm>
          <a:off x="1008678" y="764436"/>
          <a:ext cx="9406170" cy="262546"/>
        </a:xfrm>
        <a:custGeom>
          <a:avLst/>
          <a:gdLst/>
          <a:ahLst/>
          <a:cxnLst/>
          <a:rect l="0" t="0" r="0" b="0"/>
          <a:pathLst>
            <a:path>
              <a:moveTo>
                <a:pt x="9406170" y="0"/>
              </a:moveTo>
              <a:lnTo>
                <a:pt x="9406170" y="148373"/>
              </a:lnTo>
              <a:lnTo>
                <a:pt x="0" y="148373"/>
              </a:lnTo>
              <a:lnTo>
                <a:pt x="0" y="26254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6495" y="894243"/>
        <a:ext cx="470536" cy="2931"/>
      </dsp:txXfrm>
    </dsp:sp>
    <dsp:sp modelId="{01BC1F13-02D5-47E4-8B20-65F5044473CE}">
      <dsp:nvSpPr>
        <dsp:cNvPr id="0" name=""/>
        <dsp:cNvSpPr/>
      </dsp:nvSpPr>
      <dsp:spPr>
        <a:xfrm>
          <a:off x="9777574" y="1506"/>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Test of Association</a:t>
          </a:r>
        </a:p>
      </dsp:txBody>
      <dsp:txXfrm>
        <a:off x="9777574" y="1506"/>
        <a:ext cx="1274548" cy="764729"/>
      </dsp:txXfrm>
    </dsp:sp>
    <dsp:sp modelId="{E5570ECB-4D10-441D-97F3-59043C67AF77}">
      <dsp:nvSpPr>
        <dsp:cNvPr id="0" name=""/>
        <dsp:cNvSpPr/>
      </dsp:nvSpPr>
      <dsp:spPr>
        <a:xfrm>
          <a:off x="1644152"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97" y="1440281"/>
        <a:ext cx="14657" cy="2931"/>
      </dsp:txXfrm>
    </dsp:sp>
    <dsp:sp modelId="{E3DECECF-4B01-4763-85B2-4C6E9A99FB02}">
      <dsp:nvSpPr>
        <dsp:cNvPr id="0" name=""/>
        <dsp:cNvSpPr/>
      </dsp:nvSpPr>
      <dsp:spPr>
        <a:xfrm>
          <a:off x="371404"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Prepare for Honest Assessment of Models</a:t>
          </a:r>
        </a:p>
      </dsp:txBody>
      <dsp:txXfrm>
        <a:off x="371404" y="1059382"/>
        <a:ext cx="1274548" cy="764729"/>
      </dsp:txXfrm>
    </dsp:sp>
    <dsp:sp modelId="{45EF9E23-EB91-4EA6-908B-FF511145898E}">
      <dsp:nvSpPr>
        <dsp:cNvPr id="0" name=""/>
        <dsp:cNvSpPr/>
      </dsp:nvSpPr>
      <dsp:spPr>
        <a:xfrm>
          <a:off x="3211847"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5792" y="1440281"/>
        <a:ext cx="14657" cy="2931"/>
      </dsp:txXfrm>
    </dsp:sp>
    <dsp:sp modelId="{DB3EC780-8414-4307-A847-8A1765978CB9}">
      <dsp:nvSpPr>
        <dsp:cNvPr id="0" name=""/>
        <dsp:cNvSpPr/>
      </dsp:nvSpPr>
      <dsp:spPr>
        <a:xfrm>
          <a:off x="1939099"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Model Training &amp; Hypothesis Testing</a:t>
          </a:r>
        </a:p>
      </dsp:txBody>
      <dsp:txXfrm>
        <a:off x="1939099" y="1059382"/>
        <a:ext cx="1274548" cy="764729"/>
      </dsp:txXfrm>
    </dsp:sp>
    <dsp:sp modelId="{4DA1C525-70CB-45D9-B3DC-8D104E798E46}">
      <dsp:nvSpPr>
        <dsp:cNvPr id="0" name=""/>
        <dsp:cNvSpPr/>
      </dsp:nvSpPr>
      <dsp:spPr>
        <a:xfrm>
          <a:off x="4779542"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03487" y="1440281"/>
        <a:ext cx="14657" cy="2931"/>
      </dsp:txXfrm>
    </dsp:sp>
    <dsp:sp modelId="{C7C8F303-10CF-4D81-AB39-1813385C5E39}">
      <dsp:nvSpPr>
        <dsp:cNvPr id="0" name=""/>
        <dsp:cNvSpPr/>
      </dsp:nvSpPr>
      <dsp:spPr>
        <a:xfrm>
          <a:off x="3506794"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Important Features</a:t>
          </a:r>
        </a:p>
      </dsp:txBody>
      <dsp:txXfrm>
        <a:off x="3506794" y="1059382"/>
        <a:ext cx="1274548" cy="764729"/>
      </dsp:txXfrm>
    </dsp:sp>
    <dsp:sp modelId="{B9C980F5-A51C-48E0-887B-1B1CC78B02A3}">
      <dsp:nvSpPr>
        <dsp:cNvPr id="0" name=""/>
        <dsp:cNvSpPr/>
      </dsp:nvSpPr>
      <dsp:spPr>
        <a:xfrm>
          <a:off x="6347237"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1182" y="1440281"/>
        <a:ext cx="14657" cy="2931"/>
      </dsp:txXfrm>
    </dsp:sp>
    <dsp:sp modelId="{9C604EF2-C1AB-405F-A350-A71CA64135E6}">
      <dsp:nvSpPr>
        <dsp:cNvPr id="0" name=""/>
        <dsp:cNvSpPr/>
      </dsp:nvSpPr>
      <dsp:spPr>
        <a:xfrm>
          <a:off x="5074489"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Tuning the Model</a:t>
          </a:r>
        </a:p>
      </dsp:txBody>
      <dsp:txXfrm>
        <a:off x="5074489" y="1059382"/>
        <a:ext cx="1274548" cy="764729"/>
      </dsp:txXfrm>
    </dsp:sp>
    <dsp:sp modelId="{AF886371-8F89-4238-8DA6-F25AF9D1664D}">
      <dsp:nvSpPr>
        <dsp:cNvPr id="0" name=""/>
        <dsp:cNvSpPr/>
      </dsp:nvSpPr>
      <dsp:spPr>
        <a:xfrm>
          <a:off x="7914932"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38877" y="1440281"/>
        <a:ext cx="14657" cy="2931"/>
      </dsp:txXfrm>
    </dsp:sp>
    <dsp:sp modelId="{B5A9EE52-3BDE-495F-BC60-882BDC60D178}">
      <dsp:nvSpPr>
        <dsp:cNvPr id="0" name=""/>
        <dsp:cNvSpPr/>
      </dsp:nvSpPr>
      <dsp:spPr>
        <a:xfrm>
          <a:off x="6642184"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Balancing Imbalanced Target</a:t>
          </a:r>
        </a:p>
      </dsp:txBody>
      <dsp:txXfrm>
        <a:off x="6642184" y="1059382"/>
        <a:ext cx="1274548" cy="764729"/>
      </dsp:txXfrm>
    </dsp:sp>
    <dsp:sp modelId="{58FD3B59-66E2-4637-8832-37E7F528A92A}">
      <dsp:nvSpPr>
        <dsp:cNvPr id="0" name=""/>
        <dsp:cNvSpPr/>
      </dsp:nvSpPr>
      <dsp:spPr>
        <a:xfrm>
          <a:off x="9482627" y="1396026"/>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606572" y="1440281"/>
        <a:ext cx="14657" cy="2931"/>
      </dsp:txXfrm>
    </dsp:sp>
    <dsp:sp modelId="{B33DD381-2BED-4D7D-84DB-F6C789D13540}">
      <dsp:nvSpPr>
        <dsp:cNvPr id="0" name=""/>
        <dsp:cNvSpPr/>
      </dsp:nvSpPr>
      <dsp:spPr>
        <a:xfrm>
          <a:off x="8209879"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Bottomline Performance Assessment of Models</a:t>
          </a:r>
        </a:p>
      </dsp:txBody>
      <dsp:txXfrm>
        <a:off x="8209879" y="1059382"/>
        <a:ext cx="1274548" cy="764729"/>
      </dsp:txXfrm>
    </dsp:sp>
    <dsp:sp modelId="{C34443CA-7702-4606-BAAC-9E28BF36E6D6}">
      <dsp:nvSpPr>
        <dsp:cNvPr id="0" name=""/>
        <dsp:cNvSpPr/>
      </dsp:nvSpPr>
      <dsp:spPr>
        <a:xfrm>
          <a:off x="1008678" y="1822311"/>
          <a:ext cx="9406170" cy="262546"/>
        </a:xfrm>
        <a:custGeom>
          <a:avLst/>
          <a:gdLst/>
          <a:ahLst/>
          <a:cxnLst/>
          <a:rect l="0" t="0" r="0" b="0"/>
          <a:pathLst>
            <a:path>
              <a:moveTo>
                <a:pt x="9406170" y="0"/>
              </a:moveTo>
              <a:lnTo>
                <a:pt x="9406170" y="148373"/>
              </a:lnTo>
              <a:lnTo>
                <a:pt x="0" y="148373"/>
              </a:lnTo>
              <a:lnTo>
                <a:pt x="0" y="26254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6495" y="1952119"/>
        <a:ext cx="470536" cy="2931"/>
      </dsp:txXfrm>
    </dsp:sp>
    <dsp:sp modelId="{06511C33-67A4-4E8F-B71B-3F2C5BC18391}">
      <dsp:nvSpPr>
        <dsp:cNvPr id="0" name=""/>
        <dsp:cNvSpPr/>
      </dsp:nvSpPr>
      <dsp:spPr>
        <a:xfrm>
          <a:off x="9777574" y="1059382"/>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dirty="0"/>
            <a:t>Limitations of Techniques &amp; Tools</a:t>
          </a:r>
        </a:p>
      </dsp:txBody>
      <dsp:txXfrm>
        <a:off x="9777574" y="1059382"/>
        <a:ext cx="1274548" cy="764729"/>
      </dsp:txXfrm>
    </dsp:sp>
    <dsp:sp modelId="{2DB271CA-BD87-422A-B790-12BECDDDE58B}">
      <dsp:nvSpPr>
        <dsp:cNvPr id="0" name=""/>
        <dsp:cNvSpPr/>
      </dsp:nvSpPr>
      <dsp:spPr>
        <a:xfrm>
          <a:off x="1644152" y="2453902"/>
          <a:ext cx="262546" cy="91440"/>
        </a:xfrm>
        <a:custGeom>
          <a:avLst/>
          <a:gdLst/>
          <a:ahLst/>
          <a:cxnLst/>
          <a:rect l="0" t="0" r="0" b="0"/>
          <a:pathLst>
            <a:path>
              <a:moveTo>
                <a:pt x="0" y="45720"/>
              </a:moveTo>
              <a:lnTo>
                <a:pt x="26254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97" y="2498156"/>
        <a:ext cx="14657" cy="2931"/>
      </dsp:txXfrm>
    </dsp:sp>
    <dsp:sp modelId="{D85044AD-E56F-46DF-BC68-4F0EAD31CA4C}">
      <dsp:nvSpPr>
        <dsp:cNvPr id="0" name=""/>
        <dsp:cNvSpPr/>
      </dsp:nvSpPr>
      <dsp:spPr>
        <a:xfrm>
          <a:off x="371404" y="2117257"/>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a:t>Summary of Proposed Actions</a:t>
          </a:r>
        </a:p>
      </dsp:txBody>
      <dsp:txXfrm>
        <a:off x="371404" y="2117257"/>
        <a:ext cx="1274548" cy="764729"/>
      </dsp:txXfrm>
    </dsp:sp>
    <dsp:sp modelId="{33BF2249-6D6A-4546-95E0-95A9CDA5F533}">
      <dsp:nvSpPr>
        <dsp:cNvPr id="0" name=""/>
        <dsp:cNvSpPr/>
      </dsp:nvSpPr>
      <dsp:spPr>
        <a:xfrm>
          <a:off x="1939099" y="2117257"/>
          <a:ext cx="1274548" cy="7647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2454" tIns="65556" rIns="62454" bIns="65556" numCol="1" spcCol="1270" anchor="ctr" anchorCtr="0">
          <a:noAutofit/>
        </a:bodyPr>
        <a:lstStyle/>
        <a:p>
          <a:pPr marL="0" lvl="0" indent="0" algn="ctr" defTabSz="533400">
            <a:lnSpc>
              <a:spcPct val="90000"/>
            </a:lnSpc>
            <a:spcBef>
              <a:spcPct val="0"/>
            </a:spcBef>
            <a:spcAft>
              <a:spcPct val="35000"/>
            </a:spcAft>
            <a:buNone/>
            <a:defRPr b="1"/>
          </a:pPr>
          <a:r>
            <a:rPr lang="en-US" sz="1200" kern="1200" dirty="0"/>
            <a:t>Expected Benefits</a:t>
          </a:r>
        </a:p>
      </dsp:txBody>
      <dsp:txXfrm>
        <a:off x="1939099" y="2117257"/>
        <a:ext cx="1274548" cy="764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259EB-3840-402D-8E96-31682999F401}">
      <dsp:nvSpPr>
        <dsp:cNvPr id="0" name=""/>
        <dsp:cNvSpPr/>
      </dsp:nvSpPr>
      <dsp:spPr>
        <a:xfrm>
          <a:off x="0" y="325166"/>
          <a:ext cx="5259388" cy="135135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8187" tIns="270764" rIns="40818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Important Hyper-Parameters</a:t>
          </a:r>
        </a:p>
        <a:p>
          <a:pPr marL="228600" lvl="2" indent="-114300" algn="l" defTabSz="577850">
            <a:lnSpc>
              <a:spcPct val="90000"/>
            </a:lnSpc>
            <a:spcBef>
              <a:spcPct val="0"/>
            </a:spcBef>
            <a:spcAft>
              <a:spcPct val="15000"/>
            </a:spcAft>
            <a:buChar char="•"/>
          </a:pPr>
          <a:r>
            <a:rPr lang="en-US" sz="1300" kern="1200" dirty="0"/>
            <a:t>Maximum Number of Trees</a:t>
          </a:r>
        </a:p>
        <a:p>
          <a:pPr marL="228600" lvl="2" indent="-114300" algn="l" defTabSz="577850">
            <a:lnSpc>
              <a:spcPct val="90000"/>
            </a:lnSpc>
            <a:spcBef>
              <a:spcPct val="0"/>
            </a:spcBef>
            <a:spcAft>
              <a:spcPct val="15000"/>
            </a:spcAft>
            <a:buChar char="•"/>
          </a:pPr>
          <a:r>
            <a:rPr lang="en-US" sz="1300" kern="1200" dirty="0"/>
            <a:t>Maximum Depth of Trees</a:t>
          </a:r>
        </a:p>
        <a:p>
          <a:pPr marL="228600" lvl="2" indent="-114300" algn="l" defTabSz="577850">
            <a:lnSpc>
              <a:spcPct val="90000"/>
            </a:lnSpc>
            <a:spcBef>
              <a:spcPct val="0"/>
            </a:spcBef>
            <a:spcAft>
              <a:spcPct val="15000"/>
            </a:spcAft>
            <a:buChar char="•"/>
          </a:pPr>
          <a:r>
            <a:rPr lang="en-US" sz="1300" kern="1200" dirty="0"/>
            <a:t>Criterion to use for Splits</a:t>
          </a:r>
        </a:p>
        <a:p>
          <a:pPr marL="228600" lvl="2" indent="-114300" algn="l" defTabSz="577850">
            <a:lnSpc>
              <a:spcPct val="90000"/>
            </a:lnSpc>
            <a:spcBef>
              <a:spcPct val="0"/>
            </a:spcBef>
            <a:spcAft>
              <a:spcPct val="15000"/>
            </a:spcAft>
            <a:buChar char="•"/>
          </a:pPr>
          <a:r>
            <a:rPr lang="en-US" sz="1300" kern="1200" dirty="0"/>
            <a:t>How each target class should be weighted</a:t>
          </a:r>
        </a:p>
      </dsp:txBody>
      <dsp:txXfrm>
        <a:off x="0" y="325166"/>
        <a:ext cx="5259388" cy="1351350"/>
      </dsp:txXfrm>
    </dsp:sp>
    <dsp:sp modelId="{B700A19B-850D-433F-9EEB-FF6E00F105CD}">
      <dsp:nvSpPr>
        <dsp:cNvPr id="0" name=""/>
        <dsp:cNvSpPr/>
      </dsp:nvSpPr>
      <dsp:spPr>
        <a:xfrm>
          <a:off x="262969" y="133286"/>
          <a:ext cx="3681571"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155" tIns="0" rIns="139155" bIns="0" numCol="1" spcCol="1270" anchor="ctr" anchorCtr="0">
          <a:noAutofit/>
        </a:bodyPr>
        <a:lstStyle/>
        <a:p>
          <a:pPr marL="0" lvl="0" indent="0" algn="l" defTabSz="577850">
            <a:lnSpc>
              <a:spcPct val="90000"/>
            </a:lnSpc>
            <a:spcBef>
              <a:spcPct val="0"/>
            </a:spcBef>
            <a:spcAft>
              <a:spcPct val="35000"/>
            </a:spcAft>
            <a:buNone/>
          </a:pPr>
          <a:r>
            <a:rPr lang="en-US" sz="1300" kern="1200" dirty="0"/>
            <a:t>Hyper-Parameters for Random Forest Classifier – the devil in the details!</a:t>
          </a:r>
        </a:p>
      </dsp:txBody>
      <dsp:txXfrm>
        <a:off x="281703" y="152020"/>
        <a:ext cx="3644103" cy="346292"/>
      </dsp:txXfrm>
    </dsp:sp>
    <dsp:sp modelId="{6C425DDB-6327-44E5-B898-88D3669B56C4}">
      <dsp:nvSpPr>
        <dsp:cNvPr id="0" name=""/>
        <dsp:cNvSpPr/>
      </dsp:nvSpPr>
      <dsp:spPr>
        <a:xfrm>
          <a:off x="0" y="1938596"/>
          <a:ext cx="5259388" cy="7371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8187" tIns="270764" rIns="40818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Random Search Cross-Validations</a:t>
          </a:r>
        </a:p>
        <a:p>
          <a:pPr marL="114300" lvl="1" indent="-114300" algn="l" defTabSz="577850">
            <a:lnSpc>
              <a:spcPct val="90000"/>
            </a:lnSpc>
            <a:spcBef>
              <a:spcPct val="0"/>
            </a:spcBef>
            <a:spcAft>
              <a:spcPct val="15000"/>
            </a:spcAft>
            <a:buChar char="•"/>
          </a:pPr>
          <a:r>
            <a:rPr lang="en-US" sz="1300" kern="1200" dirty="0"/>
            <a:t>Grid Search Cross-Validations</a:t>
          </a:r>
        </a:p>
      </dsp:txBody>
      <dsp:txXfrm>
        <a:off x="0" y="1938596"/>
        <a:ext cx="5259388" cy="737100"/>
      </dsp:txXfrm>
    </dsp:sp>
    <dsp:sp modelId="{A7280BB8-75FE-421C-8B35-038525C61840}">
      <dsp:nvSpPr>
        <dsp:cNvPr id="0" name=""/>
        <dsp:cNvSpPr/>
      </dsp:nvSpPr>
      <dsp:spPr>
        <a:xfrm>
          <a:off x="262969" y="1746716"/>
          <a:ext cx="3681571"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155" tIns="0" rIns="139155" bIns="0" numCol="1" spcCol="1270" anchor="ctr" anchorCtr="0">
          <a:noAutofit/>
        </a:bodyPr>
        <a:lstStyle/>
        <a:p>
          <a:pPr marL="0" lvl="0" indent="0" algn="l" defTabSz="577850">
            <a:lnSpc>
              <a:spcPct val="90000"/>
            </a:lnSpc>
            <a:spcBef>
              <a:spcPct val="0"/>
            </a:spcBef>
            <a:spcAft>
              <a:spcPct val="35000"/>
            </a:spcAft>
            <a:buNone/>
          </a:pPr>
          <a:r>
            <a:rPr lang="en-US" sz="1300" kern="1200" dirty="0"/>
            <a:t>How to find best combination of these Parameters?</a:t>
          </a:r>
        </a:p>
      </dsp:txBody>
      <dsp:txXfrm>
        <a:off x="281703" y="1765450"/>
        <a:ext cx="3644103" cy="346292"/>
      </dsp:txXfrm>
    </dsp:sp>
    <dsp:sp modelId="{ABA5B360-ADA3-43CF-9A2A-850891B08357}">
      <dsp:nvSpPr>
        <dsp:cNvPr id="0" name=""/>
        <dsp:cNvSpPr/>
      </dsp:nvSpPr>
      <dsp:spPr>
        <a:xfrm>
          <a:off x="0" y="2937776"/>
          <a:ext cx="5259388" cy="110565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8187" tIns="270764" rIns="40818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Under-Sample Majority Target Classes</a:t>
          </a:r>
        </a:p>
        <a:p>
          <a:pPr marL="114300" lvl="1" indent="-114300" algn="l" defTabSz="577850">
            <a:lnSpc>
              <a:spcPct val="90000"/>
            </a:lnSpc>
            <a:spcBef>
              <a:spcPct val="0"/>
            </a:spcBef>
            <a:spcAft>
              <a:spcPct val="15000"/>
            </a:spcAft>
            <a:buChar char="•"/>
          </a:pPr>
          <a:r>
            <a:rPr lang="en-US" sz="1300" kern="1200" dirty="0"/>
            <a:t>Over-Sample Minority Target Classes</a:t>
          </a:r>
        </a:p>
        <a:p>
          <a:pPr marL="114300" lvl="1" indent="-114300" algn="l" defTabSz="577850">
            <a:lnSpc>
              <a:spcPct val="90000"/>
            </a:lnSpc>
            <a:spcBef>
              <a:spcPct val="0"/>
            </a:spcBef>
            <a:spcAft>
              <a:spcPct val="15000"/>
            </a:spcAft>
            <a:buChar char="•"/>
          </a:pPr>
          <a:r>
            <a:rPr lang="en-US" sz="1300" kern="1200" dirty="0"/>
            <a:t>For both options, use the best parameters from Grid Search CV</a:t>
          </a:r>
        </a:p>
      </dsp:txBody>
      <dsp:txXfrm>
        <a:off x="0" y="2937776"/>
        <a:ext cx="5259388" cy="1105650"/>
      </dsp:txXfrm>
    </dsp:sp>
    <dsp:sp modelId="{85F0811B-481F-404F-B231-473C15C72E4F}">
      <dsp:nvSpPr>
        <dsp:cNvPr id="0" name=""/>
        <dsp:cNvSpPr/>
      </dsp:nvSpPr>
      <dsp:spPr>
        <a:xfrm>
          <a:off x="262969" y="2745896"/>
          <a:ext cx="3681571"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155" tIns="0" rIns="139155" bIns="0" numCol="1" spcCol="1270" anchor="ctr" anchorCtr="0">
          <a:noAutofit/>
        </a:bodyPr>
        <a:lstStyle/>
        <a:p>
          <a:pPr marL="0" lvl="0" indent="0" algn="l" defTabSz="577850">
            <a:lnSpc>
              <a:spcPct val="90000"/>
            </a:lnSpc>
            <a:spcBef>
              <a:spcPct val="0"/>
            </a:spcBef>
            <a:spcAft>
              <a:spcPct val="35000"/>
            </a:spcAft>
            <a:buNone/>
          </a:pPr>
          <a:r>
            <a:rPr lang="en-US" sz="1300" kern="1200" dirty="0"/>
            <a:t>Balancing Imbalanced Classes</a:t>
          </a:r>
        </a:p>
      </dsp:txBody>
      <dsp:txXfrm>
        <a:off x="281703" y="2764630"/>
        <a:ext cx="3644103"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0260F-0FA5-4D26-BCA9-AC79FF8E9E0E}">
      <dsp:nvSpPr>
        <dsp:cNvPr id="0" name=""/>
        <dsp:cNvSpPr/>
      </dsp:nvSpPr>
      <dsp:spPr>
        <a:xfrm>
          <a:off x="0" y="1497"/>
          <a:ext cx="11423527" cy="7590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CEEA8-E126-43EE-B9A6-663D48D4A38D}">
      <dsp:nvSpPr>
        <dsp:cNvPr id="0" name=""/>
        <dsp:cNvSpPr/>
      </dsp:nvSpPr>
      <dsp:spPr>
        <a:xfrm>
          <a:off x="229606" y="172279"/>
          <a:ext cx="417466" cy="4174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C33A82-FF7E-4251-A354-AB92015FD7AB}">
      <dsp:nvSpPr>
        <dsp:cNvPr id="0" name=""/>
        <dsp:cNvSpPr/>
      </dsp:nvSpPr>
      <dsp:spPr>
        <a:xfrm>
          <a:off x="876679" y="1497"/>
          <a:ext cx="10546847"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977900">
            <a:lnSpc>
              <a:spcPct val="100000"/>
            </a:lnSpc>
            <a:spcBef>
              <a:spcPct val="0"/>
            </a:spcBef>
            <a:spcAft>
              <a:spcPct val="35000"/>
            </a:spcAft>
            <a:buNone/>
          </a:pPr>
          <a:r>
            <a:rPr lang="en-US" sz="2200" kern="1200"/>
            <a:t>Further Studies can go in few directions – </a:t>
          </a:r>
          <a:endParaRPr lang="en-US" sz="2200" kern="1200" dirty="0"/>
        </a:p>
      </dsp:txBody>
      <dsp:txXfrm>
        <a:off x="876679" y="1497"/>
        <a:ext cx="10546847" cy="759030"/>
      </dsp:txXfrm>
    </dsp:sp>
    <dsp:sp modelId="{1E0377CC-09AB-42CE-99C8-CE04CB8E11AA}">
      <dsp:nvSpPr>
        <dsp:cNvPr id="0" name=""/>
        <dsp:cNvSpPr/>
      </dsp:nvSpPr>
      <dsp:spPr>
        <a:xfrm>
          <a:off x="0" y="950285"/>
          <a:ext cx="11423527" cy="7590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727A9-C05B-428D-BBF5-C7BE2674D8F6}">
      <dsp:nvSpPr>
        <dsp:cNvPr id="0" name=""/>
        <dsp:cNvSpPr/>
      </dsp:nvSpPr>
      <dsp:spPr>
        <a:xfrm>
          <a:off x="229606" y="1121067"/>
          <a:ext cx="417466" cy="4174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FD6A49-C733-43E2-8661-F7BF89B2F1F5}">
      <dsp:nvSpPr>
        <dsp:cNvPr id="0" name=""/>
        <dsp:cNvSpPr/>
      </dsp:nvSpPr>
      <dsp:spPr>
        <a:xfrm>
          <a:off x="876679" y="950285"/>
          <a:ext cx="5140587"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977900">
            <a:lnSpc>
              <a:spcPct val="100000"/>
            </a:lnSpc>
            <a:spcBef>
              <a:spcPct val="0"/>
            </a:spcBef>
            <a:spcAft>
              <a:spcPct val="35000"/>
            </a:spcAft>
            <a:buNone/>
          </a:pPr>
          <a:r>
            <a:rPr lang="en-US" sz="2200" kern="1200"/>
            <a:t>Try Different Technical Approach</a:t>
          </a:r>
          <a:endParaRPr lang="en-US" sz="2200" kern="1200" dirty="0"/>
        </a:p>
      </dsp:txBody>
      <dsp:txXfrm>
        <a:off x="876679" y="950285"/>
        <a:ext cx="5140587" cy="759030"/>
      </dsp:txXfrm>
    </dsp:sp>
    <dsp:sp modelId="{DCDD02B2-9992-4206-AFB6-BD0ED082AE76}">
      <dsp:nvSpPr>
        <dsp:cNvPr id="0" name=""/>
        <dsp:cNvSpPr/>
      </dsp:nvSpPr>
      <dsp:spPr>
        <a:xfrm>
          <a:off x="6017267" y="950285"/>
          <a:ext cx="5406259"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488950">
            <a:lnSpc>
              <a:spcPct val="100000"/>
            </a:lnSpc>
            <a:spcBef>
              <a:spcPct val="0"/>
            </a:spcBef>
            <a:spcAft>
              <a:spcPct val="35000"/>
            </a:spcAft>
            <a:buNone/>
          </a:pPr>
          <a:r>
            <a:rPr lang="en-US" sz="1100" kern="1200"/>
            <a:t>Extreme Gradient Boost (XGBoost) Classification</a:t>
          </a:r>
          <a:endParaRPr lang="en-US" sz="1100" kern="1200" dirty="0"/>
        </a:p>
        <a:p>
          <a:pPr marL="0" lvl="0" indent="0" algn="l" defTabSz="488950">
            <a:lnSpc>
              <a:spcPct val="100000"/>
            </a:lnSpc>
            <a:spcBef>
              <a:spcPct val="0"/>
            </a:spcBef>
            <a:spcAft>
              <a:spcPct val="35000"/>
            </a:spcAft>
            <a:buNone/>
          </a:pPr>
          <a:r>
            <a:rPr lang="en-US" sz="1100" kern="1200"/>
            <a:t>Artificial Neural Network Classification</a:t>
          </a:r>
          <a:endParaRPr lang="en-US" sz="1100" kern="1200" dirty="0"/>
        </a:p>
        <a:p>
          <a:pPr marL="0" lvl="0" indent="0" algn="l" defTabSz="488950">
            <a:lnSpc>
              <a:spcPct val="100000"/>
            </a:lnSpc>
            <a:spcBef>
              <a:spcPct val="0"/>
            </a:spcBef>
            <a:spcAft>
              <a:spcPct val="35000"/>
            </a:spcAft>
            <a:buNone/>
          </a:pPr>
          <a:r>
            <a:rPr lang="en-US" sz="1100" kern="1200"/>
            <a:t>Different Architectures like Spark – optimal for large data sets</a:t>
          </a:r>
          <a:endParaRPr lang="en-US" sz="1100" kern="1200" dirty="0"/>
        </a:p>
      </dsp:txBody>
      <dsp:txXfrm>
        <a:off x="6017267" y="950285"/>
        <a:ext cx="5406259" cy="759030"/>
      </dsp:txXfrm>
    </dsp:sp>
    <dsp:sp modelId="{45E70ADB-ABF9-4CA5-BDC2-6A590DFFBEE9}">
      <dsp:nvSpPr>
        <dsp:cNvPr id="0" name=""/>
        <dsp:cNvSpPr/>
      </dsp:nvSpPr>
      <dsp:spPr>
        <a:xfrm>
          <a:off x="0" y="1899073"/>
          <a:ext cx="11423527" cy="7590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51C56-B7DD-4A6F-9852-FD42717D352D}">
      <dsp:nvSpPr>
        <dsp:cNvPr id="0" name=""/>
        <dsp:cNvSpPr/>
      </dsp:nvSpPr>
      <dsp:spPr>
        <a:xfrm>
          <a:off x="229606" y="2069855"/>
          <a:ext cx="417466" cy="4174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4E66F9-ECEC-48FF-977B-4CB7F2DB411D}">
      <dsp:nvSpPr>
        <dsp:cNvPr id="0" name=""/>
        <dsp:cNvSpPr/>
      </dsp:nvSpPr>
      <dsp:spPr>
        <a:xfrm>
          <a:off x="876679" y="1899073"/>
          <a:ext cx="5140587"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977900">
            <a:lnSpc>
              <a:spcPct val="100000"/>
            </a:lnSpc>
            <a:spcBef>
              <a:spcPct val="0"/>
            </a:spcBef>
            <a:spcAft>
              <a:spcPct val="35000"/>
            </a:spcAft>
            <a:buNone/>
          </a:pPr>
          <a:r>
            <a:rPr lang="en-US" sz="2200" kern="1200"/>
            <a:t>Get More Patient Details</a:t>
          </a:r>
          <a:endParaRPr lang="en-US" sz="2200" kern="1200" dirty="0"/>
        </a:p>
      </dsp:txBody>
      <dsp:txXfrm>
        <a:off x="876679" y="1899073"/>
        <a:ext cx="5140587" cy="759030"/>
      </dsp:txXfrm>
    </dsp:sp>
    <dsp:sp modelId="{7C79F6B1-6514-46A4-AA9F-90A9139D3824}">
      <dsp:nvSpPr>
        <dsp:cNvPr id="0" name=""/>
        <dsp:cNvSpPr/>
      </dsp:nvSpPr>
      <dsp:spPr>
        <a:xfrm>
          <a:off x="6017267" y="1899073"/>
          <a:ext cx="5406259"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488950">
            <a:lnSpc>
              <a:spcPct val="100000"/>
            </a:lnSpc>
            <a:spcBef>
              <a:spcPct val="0"/>
            </a:spcBef>
            <a:spcAft>
              <a:spcPct val="35000"/>
            </a:spcAft>
            <a:buNone/>
          </a:pPr>
          <a:r>
            <a:rPr lang="en-US" sz="1100" kern="1200"/>
            <a:t>Patient Medical History along with stay details</a:t>
          </a:r>
          <a:endParaRPr lang="en-US" sz="1100" kern="1200" dirty="0"/>
        </a:p>
      </dsp:txBody>
      <dsp:txXfrm>
        <a:off x="6017267" y="1899073"/>
        <a:ext cx="5406259" cy="759030"/>
      </dsp:txXfrm>
    </dsp:sp>
    <dsp:sp modelId="{0A62D478-9FA2-4A60-8E11-3F9539ECC4E8}">
      <dsp:nvSpPr>
        <dsp:cNvPr id="0" name=""/>
        <dsp:cNvSpPr/>
      </dsp:nvSpPr>
      <dsp:spPr>
        <a:xfrm>
          <a:off x="0" y="2847861"/>
          <a:ext cx="11423527" cy="7590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FA9C3-A5A7-412F-BC9E-3F5C8DCBF6B4}">
      <dsp:nvSpPr>
        <dsp:cNvPr id="0" name=""/>
        <dsp:cNvSpPr/>
      </dsp:nvSpPr>
      <dsp:spPr>
        <a:xfrm>
          <a:off x="229606" y="3018642"/>
          <a:ext cx="417466" cy="4174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C0A29-8D64-4E8A-9DAC-178961B613CF}">
      <dsp:nvSpPr>
        <dsp:cNvPr id="0" name=""/>
        <dsp:cNvSpPr/>
      </dsp:nvSpPr>
      <dsp:spPr>
        <a:xfrm>
          <a:off x="876679" y="2847861"/>
          <a:ext cx="10546847" cy="759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31" tIns="80331" rIns="80331" bIns="80331" numCol="1" spcCol="1270" anchor="ctr" anchorCtr="0">
          <a:noAutofit/>
        </a:bodyPr>
        <a:lstStyle/>
        <a:p>
          <a:pPr marL="0" lvl="0" indent="0" algn="l" defTabSz="977900">
            <a:lnSpc>
              <a:spcPct val="100000"/>
            </a:lnSpc>
            <a:spcBef>
              <a:spcPct val="0"/>
            </a:spcBef>
            <a:spcAft>
              <a:spcPct val="35000"/>
            </a:spcAft>
            <a:buNone/>
          </a:pPr>
          <a:r>
            <a:rPr lang="en-US" sz="2200" kern="1200" dirty="0"/>
            <a:t>Deployment options through APIs for integration with other Enterprise Applications</a:t>
          </a:r>
        </a:p>
      </dsp:txBody>
      <dsp:txXfrm>
        <a:off x="876679" y="2847861"/>
        <a:ext cx="10546847" cy="759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504A1-19CF-4F09-A0C9-456F24EB190C}">
      <dsp:nvSpPr>
        <dsp:cNvPr id="0" name=""/>
        <dsp:cNvSpPr/>
      </dsp:nvSpPr>
      <dsp:spPr>
        <a:xfrm>
          <a:off x="183270" y="964"/>
          <a:ext cx="3762288" cy="22573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Alternative Hypothesis Accepted – Classification Machine Learning Models can predict meaningful probabilities for Target Classes</a:t>
          </a:r>
        </a:p>
      </dsp:txBody>
      <dsp:txXfrm>
        <a:off x="183270" y="964"/>
        <a:ext cx="3762288" cy="2257372"/>
      </dsp:txXfrm>
    </dsp:sp>
    <dsp:sp modelId="{F9C7829A-F0DD-40CE-B50B-44B4A144BA4C}">
      <dsp:nvSpPr>
        <dsp:cNvPr id="0" name=""/>
        <dsp:cNvSpPr/>
      </dsp:nvSpPr>
      <dsp:spPr>
        <a:xfrm>
          <a:off x="4321787" y="964"/>
          <a:ext cx="3762288" cy="22573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Knowing probable length of stay of Patient at the time of admission – optimized resource allocations in hospitals</a:t>
          </a:r>
        </a:p>
        <a:p>
          <a:pPr marL="171450" lvl="1" indent="-171450" algn="l" defTabSz="711200">
            <a:lnSpc>
              <a:spcPct val="90000"/>
            </a:lnSpc>
            <a:spcBef>
              <a:spcPct val="0"/>
            </a:spcBef>
            <a:spcAft>
              <a:spcPct val="15000"/>
            </a:spcAft>
            <a:buChar char="•"/>
          </a:pPr>
          <a:r>
            <a:rPr lang="en-US" sz="1600" kern="1200" dirty="0"/>
            <a:t>Possible cost savings</a:t>
          </a:r>
        </a:p>
        <a:p>
          <a:pPr marL="171450" lvl="1" indent="-171450" algn="l" defTabSz="711200">
            <a:lnSpc>
              <a:spcPct val="90000"/>
            </a:lnSpc>
            <a:spcBef>
              <a:spcPct val="0"/>
            </a:spcBef>
            <a:spcAft>
              <a:spcPct val="15000"/>
            </a:spcAft>
            <a:buChar char="•"/>
          </a:pPr>
          <a:r>
            <a:rPr lang="en-US" sz="1600" kern="1200" dirty="0"/>
            <a:t>Better management of personnel and resources</a:t>
          </a:r>
        </a:p>
      </dsp:txBody>
      <dsp:txXfrm>
        <a:off x="4321787" y="964"/>
        <a:ext cx="3762288" cy="2257372"/>
      </dsp:txXfrm>
    </dsp:sp>
    <dsp:sp modelId="{F8B225AF-CADD-44DB-AAE9-263EA7AC3A69}">
      <dsp:nvSpPr>
        <dsp:cNvPr id="0" name=""/>
        <dsp:cNvSpPr/>
      </dsp:nvSpPr>
      <dsp:spPr>
        <a:xfrm>
          <a:off x="183270" y="2634565"/>
          <a:ext cx="3762288" cy="22573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Tailored high-level Management Plans for regions getting impacted the most</a:t>
          </a:r>
        </a:p>
        <a:p>
          <a:pPr marL="171450" lvl="1" indent="-171450" algn="l" defTabSz="711200">
            <a:lnSpc>
              <a:spcPct val="90000"/>
            </a:lnSpc>
            <a:spcBef>
              <a:spcPct val="0"/>
            </a:spcBef>
            <a:spcAft>
              <a:spcPct val="15000"/>
            </a:spcAft>
            <a:buChar char="•"/>
          </a:pPr>
          <a:r>
            <a:rPr lang="en-US" sz="1600" kern="1200" dirty="0"/>
            <a:t>Shared plans for regions not statistically different than other – results in quicker rollouts of new or changed plans</a:t>
          </a:r>
        </a:p>
      </dsp:txBody>
      <dsp:txXfrm>
        <a:off x="183270" y="2634565"/>
        <a:ext cx="3762288" cy="2257372"/>
      </dsp:txXfrm>
    </dsp:sp>
    <dsp:sp modelId="{D9EBFB42-539A-48DD-B61E-D7A03B789CDF}">
      <dsp:nvSpPr>
        <dsp:cNvPr id="0" name=""/>
        <dsp:cNvSpPr/>
      </dsp:nvSpPr>
      <dsp:spPr>
        <a:xfrm>
          <a:off x="4321787" y="2634565"/>
          <a:ext cx="3762288" cy="22573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Opens pathway for future studies and investment in exploring advanced classification algorithms and enriching training data – Better confidence in Resource Management Plan execution</a:t>
          </a:r>
        </a:p>
      </dsp:txBody>
      <dsp:txXfrm>
        <a:off x="4321787" y="2634565"/>
        <a:ext cx="3762288" cy="2257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AA363A-AEA4-4549-9783-84D8B1D3E464}" type="datetimeFigureOut">
              <a:rPr lang="en-US" smtClean="0"/>
              <a:t>3/25/2021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69F68E-DE5B-654F-85C5-9F83C17E52A4}" type="slidenum">
              <a:rPr lang="en-US" smtClean="0"/>
              <a:t>‹#›</a:t>
            </a:fld>
            <a:endParaRPr lang="en-US"/>
          </a:p>
        </p:txBody>
      </p:sp>
    </p:spTree>
    <p:extLst>
      <p:ext uri="{BB962C8B-B14F-4D97-AF65-F5344CB8AC3E}">
        <p14:creationId xmlns:p14="http://schemas.microsoft.com/office/powerpoint/2010/main" val="1636506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D53B9-6DE7-824A-95D4-8FDEB256C451}"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B3C60-10A3-DC4D-9E1F-B00AAA66D895}" type="slidenum">
              <a:rPr lang="en-US" smtClean="0"/>
              <a:t>‹#›</a:t>
            </a:fld>
            <a:endParaRPr lang="en-US"/>
          </a:p>
        </p:txBody>
      </p:sp>
    </p:spTree>
    <p:extLst>
      <p:ext uri="{BB962C8B-B14F-4D97-AF65-F5344CB8AC3E}">
        <p14:creationId xmlns:p14="http://schemas.microsoft.com/office/powerpoint/2010/main" val="1964021090"/>
      </p:ext>
    </p:extLst>
  </p:cSld>
  <p:clrMap bg1="lt1" tx1="dk1" bg2="lt2" tx2="dk2" accent1="accent1" accent2="accent2" accent3="accent3" accent4="accent4" accent5="accent5" accent6="accent6" hlink="hlink" folHlink="folHlink"/>
  <p:notesStyle>
    <a:lvl1pPr marL="0" algn="l" defTabSz="914240" rtl="0" eaLnBrk="1" latinLnBrk="0" hangingPunct="1">
      <a:defRPr sz="1200" kern="1200">
        <a:solidFill>
          <a:schemeClr val="tx1"/>
        </a:solidFill>
        <a:latin typeface="+mn-lt"/>
        <a:ea typeface="+mn-ea"/>
        <a:cs typeface="+mn-cs"/>
      </a:defRPr>
    </a:lvl1pPr>
    <a:lvl2pPr marL="457120" algn="l" defTabSz="914240" rtl="0" eaLnBrk="1" latinLnBrk="0" hangingPunct="1">
      <a:defRPr sz="1200" kern="1200">
        <a:solidFill>
          <a:schemeClr val="tx1"/>
        </a:solidFill>
        <a:latin typeface="+mn-lt"/>
        <a:ea typeface="+mn-ea"/>
        <a:cs typeface="+mn-cs"/>
      </a:defRPr>
    </a:lvl2pPr>
    <a:lvl3pPr marL="914240" algn="l" defTabSz="914240" rtl="0" eaLnBrk="1" latinLnBrk="0" hangingPunct="1">
      <a:defRPr sz="1200" kern="1200">
        <a:solidFill>
          <a:schemeClr val="tx1"/>
        </a:solidFill>
        <a:latin typeface="+mn-lt"/>
        <a:ea typeface="+mn-ea"/>
        <a:cs typeface="+mn-cs"/>
      </a:defRPr>
    </a:lvl3pPr>
    <a:lvl4pPr marL="1371360" algn="l" defTabSz="914240" rtl="0" eaLnBrk="1" latinLnBrk="0" hangingPunct="1">
      <a:defRPr sz="1200" kern="1200">
        <a:solidFill>
          <a:schemeClr val="tx1"/>
        </a:solidFill>
        <a:latin typeface="+mn-lt"/>
        <a:ea typeface="+mn-ea"/>
        <a:cs typeface="+mn-cs"/>
      </a:defRPr>
    </a:lvl4pPr>
    <a:lvl5pPr marL="1828480" algn="l" defTabSz="914240" rtl="0" eaLnBrk="1" latinLnBrk="0" hangingPunct="1">
      <a:defRPr sz="1200" kern="1200">
        <a:solidFill>
          <a:schemeClr val="tx1"/>
        </a:solidFill>
        <a:latin typeface="+mn-lt"/>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Currently working as a Principal SAP Software Engineer and Business Analyst at IGT Corporation in Providence RI</a:t>
            </a:r>
          </a:p>
          <a:p>
            <a:pPr marL="228600" indent="-228600">
              <a:buAutoNum type="arabicPeriod"/>
            </a:pPr>
            <a:r>
              <a:rPr lang="en-US" dirty="0"/>
              <a:t>Total professional work experience of 12+ years in the industry.</a:t>
            </a:r>
          </a:p>
          <a:p>
            <a:pPr marL="228600" indent="-228600">
              <a:buAutoNum type="arabicPeriod"/>
            </a:pPr>
            <a:r>
              <a:rPr lang="en-US" dirty="0"/>
              <a:t>Currently pursuing my Masters degree in Data Analytics from WGU.</a:t>
            </a:r>
          </a:p>
        </p:txBody>
      </p:sp>
      <p:sp>
        <p:nvSpPr>
          <p:cNvPr id="4" name="Slide Number Placeholder 3"/>
          <p:cNvSpPr>
            <a:spLocks noGrp="1"/>
          </p:cNvSpPr>
          <p:nvPr>
            <p:ph type="sldNum" sz="quarter" idx="5"/>
          </p:nvPr>
        </p:nvSpPr>
        <p:spPr/>
        <p:txBody>
          <a:bodyPr/>
          <a:lstStyle/>
          <a:p>
            <a:fld id="{D8CB3C60-10A3-DC4D-9E1F-B00AAA66D895}" type="slidenum">
              <a:rPr lang="en-US" smtClean="0"/>
              <a:t>1</a:t>
            </a:fld>
            <a:endParaRPr lang="en-US"/>
          </a:p>
        </p:txBody>
      </p:sp>
    </p:spTree>
    <p:extLst>
      <p:ext uri="{BB962C8B-B14F-4D97-AF65-F5344CB8AC3E}">
        <p14:creationId xmlns:p14="http://schemas.microsoft.com/office/powerpoint/2010/main" val="124673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73FCED3-FA13-45EA-B393-BAC2420C6C4A}"/>
              </a:ext>
            </a:extLst>
          </p:cNvPr>
          <p:cNvSpPr>
            <a:spLocks noGrp="1"/>
          </p:cNvSpPr>
          <p:nvPr>
            <p:ph type="body" idx="1"/>
          </p:nvPr>
        </p:nvSpPr>
        <p:spPr/>
        <p:txBody>
          <a:bodyPr/>
          <a:lstStyle/>
          <a:p>
            <a:pPr marL="228600" indent="-228600">
              <a:buAutoNum type="arabicPeriod"/>
            </a:pPr>
            <a:r>
              <a:rPr lang="en-US" dirty="0"/>
              <a:t>Binary Classification – Can the classification model distinguish between 2 Target classes – e.g. Is the customer going to churn – Yes (1) or No (0); Is this email spam – Yes (1) or No (0)</a:t>
            </a:r>
          </a:p>
          <a:p>
            <a:pPr marL="228600" indent="-228600">
              <a:buAutoNum type="arabicPeriod"/>
            </a:pPr>
            <a:endParaRPr lang="en-US" dirty="0"/>
          </a:p>
          <a:p>
            <a:pPr marL="228600" indent="-228600">
              <a:buAutoNum type="arabicPeriod"/>
            </a:pPr>
            <a:r>
              <a:rPr lang="en-US" dirty="0"/>
              <a:t>Multi-Class Classification – When a model is trying to classify more than 2 Target classes – e.g. Is this an Apple (0), Orange (1) or a Grape (2); Is this patient going to stay between 0-10 days (0), 11-20 days (1), 21-30 days (2) or More than 30 Days (4)? </a:t>
            </a:r>
          </a:p>
          <a:p>
            <a:pPr marL="228600" indent="-228600">
              <a:buAutoNum type="arabicPeriod"/>
            </a:pPr>
            <a:endParaRPr lang="en-US" dirty="0"/>
          </a:p>
          <a:p>
            <a:pPr marL="228600" indent="-228600">
              <a:buAutoNum type="arabicPeriod"/>
            </a:pPr>
            <a:r>
              <a:rPr lang="en-US" dirty="0"/>
              <a:t>Now consider the 1</a:t>
            </a:r>
            <a:r>
              <a:rPr lang="en-US" baseline="30000" dirty="0"/>
              <a:t>st</a:t>
            </a:r>
            <a:r>
              <a:rPr lang="en-US" dirty="0"/>
              <a:t> image – Binary Classification – If you have a draw a line (decision boundary) to separate </a:t>
            </a:r>
            <a:r>
              <a:rPr lang="en-US" dirty="0" err="1"/>
              <a:t>Xs</a:t>
            </a:r>
            <a:r>
              <a:rPr lang="en-US" dirty="0"/>
              <a:t> and </a:t>
            </a:r>
            <a:r>
              <a:rPr lang="en-US" dirty="0" err="1"/>
              <a:t>Os</a:t>
            </a:r>
            <a:r>
              <a:rPr lang="en-US" dirty="0"/>
              <a:t> drawing a line is comparatively easier in this case. </a:t>
            </a:r>
          </a:p>
          <a:p>
            <a:pPr marL="228600" indent="-228600">
              <a:buAutoNum type="arabicPeriod"/>
            </a:pPr>
            <a:endParaRPr lang="en-US" dirty="0"/>
          </a:p>
          <a:p>
            <a:pPr marL="228600" indent="-228600">
              <a:buAutoNum type="arabicPeriod"/>
            </a:pPr>
            <a:r>
              <a:rPr lang="en-US" dirty="0"/>
              <a:t>Now consider the 2</a:t>
            </a:r>
            <a:r>
              <a:rPr lang="en-US" baseline="30000" dirty="0"/>
              <a:t>nd</a:t>
            </a:r>
            <a:r>
              <a:rPr lang="en-US" dirty="0"/>
              <a:t> image – Multi-class classification – If you have to draw a decision boundary between each pair of shape </a:t>
            </a:r>
            <a:r>
              <a:rPr lang="en-US" dirty="0" err="1"/>
              <a:t>Xs</a:t>
            </a:r>
            <a:r>
              <a:rPr lang="en-US" dirty="0"/>
              <a:t>, Squares, and </a:t>
            </a:r>
            <a:r>
              <a:rPr lang="en-US" dirty="0" err="1"/>
              <a:t>Os</a:t>
            </a:r>
            <a:r>
              <a:rPr lang="en-US" dirty="0"/>
              <a:t>, the tasks gets a bit challenging than Binary. </a:t>
            </a:r>
          </a:p>
          <a:p>
            <a:pPr marL="228600" indent="-228600">
              <a:buAutoNum type="arabicPeriod"/>
            </a:pPr>
            <a:endParaRPr lang="en-US" dirty="0"/>
          </a:p>
          <a:p>
            <a:pPr marL="228600" indent="-228600">
              <a:buAutoNum type="arabicPeriod"/>
            </a:pPr>
            <a:r>
              <a:rPr lang="en-US" dirty="0"/>
              <a:t>Now image if there are 11 Target classes, and we have to find this decision boundary between each pair of class in this graph, the task just got a whole lot more complicated. To add to complexity – what if some of the points of two of the classes are so close to each other or are crossing each other territories, how to draw this decision boundary then? – Also, how to accurately these decision boundaries would separate new points? </a:t>
            </a:r>
          </a:p>
          <a:p>
            <a:pPr marL="228600" indent="-228600">
              <a:buAutoNum type="arabicPeriod"/>
            </a:pPr>
            <a:endParaRPr lang="en-US" dirty="0"/>
          </a:p>
          <a:p>
            <a:pPr marL="228600" indent="-228600">
              <a:buAutoNum type="arabicPeriod"/>
            </a:pPr>
            <a:r>
              <a:rPr lang="en-US" dirty="0"/>
              <a:t>Add another complexity to it, what if the number of points each class is not equal – one class has 50% of overall points and other 10 make up the remaining one. Wouldn’t the 1</a:t>
            </a:r>
            <a:r>
              <a:rPr lang="en-US" baseline="30000" dirty="0"/>
              <a:t>st</a:t>
            </a:r>
            <a:r>
              <a:rPr lang="en-US" dirty="0"/>
              <a:t> class be all over the place? </a:t>
            </a:r>
          </a:p>
          <a:p>
            <a:pPr marL="228600" indent="-228600">
              <a:buAutoNum type="arabicPeriod"/>
            </a:pPr>
            <a:endParaRPr lang="en-US" dirty="0"/>
          </a:p>
          <a:p>
            <a:pPr marL="228600" marR="0" lvl="0" indent="-228600" algn="l" defTabSz="914240" rtl="0" eaLnBrk="1" fontAlgn="auto" latinLnBrk="0" hangingPunct="1">
              <a:lnSpc>
                <a:spcPct val="100000"/>
              </a:lnSpc>
              <a:spcBef>
                <a:spcPts val="0"/>
              </a:spcBef>
              <a:spcAft>
                <a:spcPts val="0"/>
              </a:spcAft>
              <a:buClrTx/>
              <a:buSzTx/>
              <a:buFontTx/>
              <a:buAutoNum type="arabicPeriod"/>
              <a:tabLst/>
              <a:defRPr/>
            </a:pPr>
            <a:r>
              <a:rPr lang="en-US" dirty="0"/>
              <a:t>So, if it is so complicated to draw the boundaries, can we not accurately predict the classes? </a:t>
            </a:r>
          </a:p>
          <a:p>
            <a:pPr marL="228600" indent="-228600">
              <a:buAutoNum type="arabicPeriod"/>
            </a:pPr>
            <a:endParaRPr lang="en-US" dirty="0"/>
          </a:p>
          <a:p>
            <a:pPr marL="0" indent="0">
              <a:buNone/>
            </a:pPr>
            <a:r>
              <a:rPr lang="en-US" dirty="0"/>
              <a:t> </a:t>
            </a:r>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73FCED3-FA13-45EA-B393-BAC2420C6C4A}"/>
              </a:ext>
            </a:extLst>
          </p:cNvPr>
          <p:cNvSpPr>
            <a:spLocks noGrp="1"/>
          </p:cNvSpPr>
          <p:nvPr>
            <p:ph type="body" idx="1"/>
          </p:nvPr>
        </p:nvSpPr>
        <p:spPr/>
        <p:txBody>
          <a:bodyPr/>
          <a:lstStyle/>
          <a:p>
            <a:pPr marL="228600" indent="-228600">
              <a:buAutoNum type="arabicPeriod"/>
            </a:pPr>
            <a:endParaRPr lang="en-US" dirty="0"/>
          </a:p>
          <a:p>
            <a:pPr marL="228600" indent="-228600">
              <a:buAutoNum type="arabicPeriod"/>
            </a:pPr>
            <a:r>
              <a:rPr lang="en-US" dirty="0"/>
              <a:t>Yes, we can! – We just reach there differently. </a:t>
            </a:r>
          </a:p>
          <a:p>
            <a:pPr marL="228600" indent="-228600">
              <a:buAutoNum type="arabicPeriod"/>
            </a:pPr>
            <a:endParaRPr lang="en-US" dirty="0"/>
          </a:p>
          <a:p>
            <a:pPr marL="228600" indent="-228600">
              <a:buAutoNum type="arabicPeriod"/>
            </a:pPr>
            <a:r>
              <a:rPr lang="en-US" dirty="0"/>
              <a:t>Generally, accuracy is the best metric for classification problems. But that is not always the best option when dealing with multi-class and imbalanced problems. </a:t>
            </a:r>
          </a:p>
          <a:p>
            <a:pPr marL="228600" indent="-228600">
              <a:buAutoNum type="arabicPeriod"/>
            </a:pPr>
            <a:endParaRPr lang="en-US" dirty="0"/>
          </a:p>
          <a:p>
            <a:pPr marL="228600" indent="-228600">
              <a:buAutoNum type="arabicPeriod"/>
            </a:pPr>
            <a:r>
              <a:rPr lang="en-US" dirty="0"/>
              <a:t>Instead of </a:t>
            </a:r>
            <a:r>
              <a:rPr lang="en-US" b="1" i="1" u="sng" dirty="0"/>
              <a:t>directly </a:t>
            </a:r>
            <a:r>
              <a:rPr lang="en-US" dirty="0"/>
              <a:t>predicting what class to place the new record in, we predict what is probability that it belongs to a class. The class with the highest probability wins, and we predict that it probably (quotes) belongs to this class. </a:t>
            </a:r>
          </a:p>
          <a:p>
            <a:pPr marL="228600" indent="-228600">
              <a:buAutoNum type="arabicPeriod"/>
            </a:pPr>
            <a:endParaRPr lang="en-US" dirty="0"/>
          </a:p>
          <a:p>
            <a:pPr marL="228600" indent="-228600">
              <a:buAutoNum type="arabicPeriod"/>
            </a:pPr>
            <a:r>
              <a:rPr lang="en-US" dirty="0"/>
              <a:t>The performance metric used to measure that is called – ROC (Receiver Operating Characteristic) curve and we measure AUC (Area under that curve). The larger the area under the curve, the better the model distinguishes between the target classes. </a:t>
            </a:r>
          </a:p>
          <a:p>
            <a:pPr marL="228600" indent="-228600">
              <a:buAutoNum type="arabicPeriod"/>
            </a:pPr>
            <a:endParaRPr lang="en-US" dirty="0"/>
          </a:p>
          <a:p>
            <a:pPr marL="228600" indent="-228600">
              <a:buAutoNum type="arabicPeriod"/>
            </a:pPr>
            <a:r>
              <a:rPr lang="en-US" dirty="0"/>
              <a:t>When evaluating models, to ensure the validation scores are not a result of chance, the data set is split into “K” number of folds and all folds except one is used to train the model. Once the model is trained on this subset, the last fold is used to validate the model performance. This is repeated the specified n-number of times, so we get a good understanding of the model performance.</a:t>
            </a:r>
          </a:p>
        </p:txBody>
      </p:sp>
    </p:spTree>
    <p:extLst>
      <p:ext uri="{BB962C8B-B14F-4D97-AF65-F5344CB8AC3E}">
        <p14:creationId xmlns:p14="http://schemas.microsoft.com/office/powerpoint/2010/main" val="80923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12</a:t>
            </a:fld>
            <a:endParaRPr lang="en-US"/>
          </a:p>
        </p:txBody>
      </p:sp>
    </p:spTree>
    <p:extLst>
      <p:ext uri="{BB962C8B-B14F-4D97-AF65-F5344CB8AC3E}">
        <p14:creationId xmlns:p14="http://schemas.microsoft.com/office/powerpoint/2010/main" val="131805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D18BAB4-77DC-46CA-B67D-4AFCA941293D}"/>
              </a:ext>
            </a:extLst>
          </p:cNvPr>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54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75E4EF7-CAA6-4651-8F89-C3A030C2CB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787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7E29D96-1DC0-4F5D-91C3-E2B51194F6A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5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815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311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730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2</a:t>
            </a:fld>
            <a:endParaRPr lang="en-US"/>
          </a:p>
        </p:txBody>
      </p:sp>
    </p:spTree>
    <p:extLst>
      <p:ext uri="{BB962C8B-B14F-4D97-AF65-F5344CB8AC3E}">
        <p14:creationId xmlns:p14="http://schemas.microsoft.com/office/powerpoint/2010/main" val="2475600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7509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383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415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pPr marL="228600" indent="-228600">
              <a:buAutoNum type="arabicPeriod"/>
            </a:pPr>
            <a:r>
              <a:rPr lang="en-US" dirty="0"/>
              <a:t>Hyper-Parameters – imagine this as dial which can be set a variety of different settings – each setting combination within the parameter changes the performance of the model</a:t>
            </a:r>
          </a:p>
          <a:p>
            <a:pPr marL="685720" lvl="1" indent="-228600">
              <a:buAutoNum type="arabicPeriod"/>
            </a:pPr>
            <a:r>
              <a:rPr lang="en-US" dirty="0"/>
              <a:t>E.g. How many number Decision Trees to build in the forest?</a:t>
            </a:r>
          </a:p>
          <a:p>
            <a:pPr marL="685720" lvl="1" indent="-228600">
              <a:buAutoNum type="arabicPeriod"/>
            </a:pPr>
            <a:r>
              <a:rPr lang="en-US" dirty="0"/>
              <a:t>What’s the maximum depth each Decision tree should reach? </a:t>
            </a:r>
          </a:p>
          <a:p>
            <a:pPr marL="685720" lvl="1" indent="-228600">
              <a:buAutoNum type="arabicPeriod"/>
            </a:pPr>
            <a:r>
              <a:rPr lang="en-US" dirty="0"/>
              <a:t>What scoring criterion to use to split the tree node into branches … and so on</a:t>
            </a:r>
          </a:p>
          <a:p>
            <a:pPr marL="228600" indent="-228600">
              <a:buAutoNum type="arabicPeriod"/>
            </a:pPr>
            <a:endParaRPr lang="en-US" dirty="0"/>
          </a:p>
          <a:p>
            <a:pPr marL="228600" indent="-228600">
              <a:buAutoNum type="arabicPeriod"/>
            </a:pPr>
            <a:r>
              <a:rPr lang="en-US" dirty="0"/>
              <a:t>Here number of trees, depth of tree, Bootstrap sampling where data to be used for training is sampled with replacement and if “Out-of-Bag” scores are to be used for validations, are some of the hyper-parameters used</a:t>
            </a:r>
          </a:p>
          <a:p>
            <a:pPr marL="228600" indent="-228600">
              <a:buAutoNum type="arabicPeriod"/>
            </a:pPr>
            <a:endParaRPr lang="en-US" dirty="0"/>
          </a:p>
          <a:p>
            <a:pPr marL="228600" indent="-228600">
              <a:buAutoNum type="arabicPeriod"/>
            </a:pPr>
            <a:r>
              <a:rPr lang="en-US" dirty="0"/>
              <a:t>Approach – </a:t>
            </a:r>
          </a:p>
          <a:p>
            <a:pPr marL="685720" lvl="1" indent="-228600">
              <a:buAutoNum type="arabicPeriod"/>
            </a:pPr>
            <a:r>
              <a:rPr lang="en-US" dirty="0"/>
              <a:t>First perform 100 iterations and 3 repetitions using Random Search. – Best model and parameters for the given training data. </a:t>
            </a:r>
          </a:p>
          <a:p>
            <a:pPr marL="685720" lvl="1" indent="-228600">
              <a:buAutoNum type="arabicPeriod"/>
            </a:pPr>
            <a:r>
              <a:rPr lang="en-US" dirty="0"/>
              <a:t>Then use the best parameters from this output to fine tune using systematic Grid Search</a:t>
            </a:r>
          </a:p>
          <a:p>
            <a:pPr marL="685720" lvl="1" indent="-228600">
              <a:buAutoNum type="arabicPeriod"/>
            </a:pPr>
            <a:r>
              <a:rPr lang="en-US" dirty="0"/>
              <a:t>The final resulting model and parameters are used to train the further models</a:t>
            </a:r>
          </a:p>
          <a:p>
            <a:pPr marL="457120" lvl="1" indent="0">
              <a:buNone/>
            </a:pPr>
            <a:endParaRPr lang="en-US" dirty="0"/>
          </a:p>
          <a:p>
            <a:pPr marL="228600" indent="-228600">
              <a:buAutoNum type="arabicPeriod"/>
            </a:pPr>
            <a:r>
              <a:rPr lang="en-US" dirty="0"/>
              <a:t>Balancing Imbalanced Classes – Although Random Forest algorithm is generally robust for Imbalanced Target data set – good practice to check the impact of imbalances in the data</a:t>
            </a:r>
          </a:p>
          <a:p>
            <a:pPr marL="228600" indent="-228600">
              <a:buAutoNum type="arabicPeriod"/>
            </a:pPr>
            <a:endParaRPr lang="en-US" dirty="0"/>
          </a:p>
        </p:txBody>
      </p:sp>
    </p:spTree>
    <p:extLst>
      <p:ext uri="{BB962C8B-B14F-4D97-AF65-F5344CB8AC3E}">
        <p14:creationId xmlns:p14="http://schemas.microsoft.com/office/powerpoint/2010/main" val="2987579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The best estimator model from </a:t>
            </a:r>
            <a:r>
              <a:rPr lang="en-US" sz="1800" i="1" dirty="0" err="1">
                <a:effectLst/>
                <a:latin typeface="Times New Roman" panose="02020603050405020304" pitchFamily="18" charset="0"/>
                <a:ea typeface="Times New Roman" panose="02020603050405020304" pitchFamily="18" charset="0"/>
              </a:rPr>
              <a:t>RandomizedSearchCV</a:t>
            </a:r>
            <a:r>
              <a:rPr lang="en-US" sz="1800" dirty="0">
                <a:effectLst/>
                <a:latin typeface="Times New Roman" panose="02020603050405020304" pitchFamily="18" charset="0"/>
                <a:ea typeface="Times New Roman" panose="02020603050405020304" pitchFamily="18" charset="0"/>
              </a:rPr>
              <a:t> results in the </a:t>
            </a:r>
            <a:r>
              <a:rPr lang="en-US" sz="1800" b="1" i="1" u="sng" dirty="0">
                <a:effectLst/>
                <a:latin typeface="Times New Roman" panose="02020603050405020304" pitchFamily="18" charset="0"/>
                <a:ea typeface="Times New Roman" panose="02020603050405020304" pitchFamily="18" charset="0"/>
              </a:rPr>
              <a:t>best Average AUC score </a:t>
            </a:r>
            <a:r>
              <a:rPr lang="en-US" sz="1800" dirty="0">
                <a:effectLst/>
                <a:latin typeface="Times New Roman" panose="02020603050405020304" pitchFamily="18" charset="0"/>
                <a:ea typeface="Times New Roman" panose="02020603050405020304" pitchFamily="18" charset="0"/>
              </a:rPr>
              <a:t>of 78.04%, which is significantly higher than the dummy baseline model at 50%</a:t>
            </a:r>
            <a:endParaRPr lang="en-US" dirty="0"/>
          </a:p>
        </p:txBody>
      </p:sp>
      <p:sp>
        <p:nvSpPr>
          <p:cNvPr id="4" name="Slide Number Placeholder 3"/>
          <p:cNvSpPr>
            <a:spLocks noGrp="1"/>
          </p:cNvSpPr>
          <p:nvPr>
            <p:ph type="sldNum" sz="quarter" idx="5"/>
          </p:nvPr>
        </p:nvSpPr>
        <p:spPr/>
        <p:txBody>
          <a:bodyPr/>
          <a:lstStyle/>
          <a:p>
            <a:fld id="{D8CB3C60-10A3-DC4D-9E1F-B00AAA66D895}" type="slidenum">
              <a:rPr lang="en-US" smtClean="0"/>
              <a:t>24</a:t>
            </a:fld>
            <a:endParaRPr lang="en-US"/>
          </a:p>
        </p:txBody>
      </p:sp>
    </p:spTree>
    <p:extLst>
      <p:ext uri="{BB962C8B-B14F-4D97-AF65-F5344CB8AC3E}">
        <p14:creationId xmlns:p14="http://schemas.microsoft.com/office/powerpoint/2010/main" val="88425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25</a:t>
            </a:fld>
            <a:endParaRPr lang="en-US"/>
          </a:p>
        </p:txBody>
      </p:sp>
    </p:spTree>
    <p:extLst>
      <p:ext uri="{BB962C8B-B14F-4D97-AF65-F5344CB8AC3E}">
        <p14:creationId xmlns:p14="http://schemas.microsoft.com/office/powerpoint/2010/main" val="231348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pPr marL="0" indent="0">
              <a:buNone/>
            </a:pPr>
            <a:r>
              <a:rPr lang="en-US" sz="1800" dirty="0">
                <a:effectLst/>
                <a:latin typeface="Times New Roman" panose="02020603050405020304" pitchFamily="18" charset="0"/>
                <a:ea typeface="Times New Roman" panose="02020603050405020304" pitchFamily="18" charset="0"/>
              </a:rPr>
              <a:t>1. The prior health history could greatly influence how the patient would respond to the treatment, which could influence how long the patient would be staying at the hospital.</a:t>
            </a:r>
          </a:p>
          <a:p>
            <a:pPr marL="0" indent="0">
              <a:buNone/>
            </a:pPr>
            <a:endParaRPr lang="en-US" sz="1800" dirty="0">
              <a:effectLst/>
              <a:latin typeface="Times New Roman" panose="02020603050405020304" pitchFamily="18" charset="0"/>
              <a:ea typeface="+mn-ea"/>
            </a:endParaRPr>
          </a:p>
          <a:p>
            <a:pPr marL="0" indent="0">
              <a:buNone/>
            </a:pPr>
            <a:r>
              <a:rPr lang="en-US" sz="1800" dirty="0">
                <a:effectLst/>
                <a:latin typeface="Times New Roman" panose="02020603050405020304" pitchFamily="18" charset="0"/>
                <a:ea typeface="+mn-ea"/>
              </a:rPr>
              <a:t>2. </a:t>
            </a:r>
            <a:r>
              <a:rPr lang="en-US" sz="1800" dirty="0">
                <a:effectLst/>
                <a:latin typeface="Times New Roman" panose="02020603050405020304" pitchFamily="18" charset="0"/>
                <a:ea typeface="Times New Roman" panose="02020603050405020304" pitchFamily="18" charset="0"/>
              </a:rPr>
              <a:t>in-memory and CPU usage of Python’s Scikit-Learn package. </a:t>
            </a:r>
          </a:p>
          <a:p>
            <a:pPr marL="0" indent="0">
              <a:buNone/>
            </a:pPr>
            <a:r>
              <a:rPr lang="en-US" sz="1800" dirty="0">
                <a:effectLst/>
                <a:latin typeface="Times New Roman" panose="02020603050405020304" pitchFamily="18" charset="0"/>
                <a:ea typeface="Times New Roman" panose="02020603050405020304" pitchFamily="18" charset="0"/>
              </a:rPr>
              <a:t>	memory requirements increase exponentially as the depth of the decision tree</a:t>
            </a:r>
          </a:p>
          <a:p>
            <a:pPr marL="0" indent="0">
              <a:buNone/>
            </a:pPr>
            <a:endParaRPr lang="en-US" sz="1800" dirty="0">
              <a:effectLst/>
              <a:latin typeface="Times New Roman" panose="02020603050405020304" pitchFamily="18" charset="0"/>
            </a:endParaRPr>
          </a:p>
          <a:p>
            <a:pPr marL="0" indent="0">
              <a:buNone/>
            </a:pPr>
            <a:r>
              <a:rPr lang="en-US" sz="1800" dirty="0">
                <a:effectLst/>
                <a:latin typeface="Times New Roman" panose="02020603050405020304" pitchFamily="18" charset="0"/>
              </a:rPr>
              <a:t>3. </a:t>
            </a:r>
            <a:r>
              <a:rPr lang="en-US" sz="1800" dirty="0">
                <a:effectLst/>
                <a:latin typeface="Times New Roman" panose="02020603050405020304" pitchFamily="18" charset="0"/>
                <a:ea typeface="Times New Roman" panose="02020603050405020304" pitchFamily="18" charset="0"/>
              </a:rPr>
              <a:t>for the given data set might not be the most optimal predictive model</a:t>
            </a:r>
          </a:p>
          <a:p>
            <a:pPr marL="0" indent="0">
              <a:buNone/>
            </a:pPr>
            <a:endParaRPr lang="en-US" sz="1800" dirty="0">
              <a:effectLst/>
              <a:latin typeface="Times New Roman" panose="02020603050405020304" pitchFamily="18" charset="0"/>
            </a:endParaRPr>
          </a:p>
          <a:p>
            <a:pPr marL="0" indent="0">
              <a:buNone/>
            </a:pPr>
            <a:r>
              <a:rPr lang="en-US" sz="1800" dirty="0">
                <a:effectLst/>
                <a:latin typeface="Times New Roman" panose="02020603050405020304" pitchFamily="18" charset="0"/>
              </a:rPr>
              <a:t>4. </a:t>
            </a:r>
            <a:r>
              <a:rPr lang="en-US" sz="1800" dirty="0">
                <a:effectLst/>
                <a:latin typeface="Times New Roman" panose="02020603050405020304" pitchFamily="18" charset="0"/>
                <a:ea typeface="Times New Roman" panose="02020603050405020304" pitchFamily="18" charset="0"/>
              </a:rPr>
              <a:t>another exercise to fit random forest model using different Python packages which would utilize GPU, increased memory in the environment and CPU resources, and using a different architecture like Spark could be warranted</a:t>
            </a: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76611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27</a:t>
            </a:fld>
            <a:endParaRPr lang="en-US"/>
          </a:p>
        </p:txBody>
      </p:sp>
    </p:spTree>
    <p:extLst>
      <p:ext uri="{BB962C8B-B14F-4D97-AF65-F5344CB8AC3E}">
        <p14:creationId xmlns:p14="http://schemas.microsoft.com/office/powerpoint/2010/main" val="2136832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pPr marL="0" indent="0">
              <a:buNone/>
            </a:pPr>
            <a:r>
              <a:rPr lang="en-US" sz="1800" dirty="0">
                <a:effectLst/>
                <a:latin typeface="Times New Roman" panose="02020603050405020304" pitchFamily="18" charset="0"/>
                <a:ea typeface="Times New Roman" panose="02020603050405020304" pitchFamily="18" charset="0"/>
              </a:rPr>
              <a:t>1. The prior health history could greatly influence how the patient would respond to the treatment, which could influence how long the patient would be staying at the hospital.</a:t>
            </a:r>
          </a:p>
          <a:p>
            <a:pPr marL="0" indent="0">
              <a:buNone/>
            </a:pPr>
            <a:endParaRPr lang="en-US" sz="1800" dirty="0">
              <a:effectLst/>
              <a:latin typeface="Times New Roman" panose="02020603050405020304" pitchFamily="18" charset="0"/>
              <a:ea typeface="+mn-ea"/>
            </a:endParaRPr>
          </a:p>
          <a:p>
            <a:pPr marL="0" indent="0">
              <a:buNone/>
            </a:pPr>
            <a:r>
              <a:rPr lang="en-US" sz="1800" dirty="0">
                <a:effectLst/>
                <a:latin typeface="Times New Roman" panose="02020603050405020304" pitchFamily="18" charset="0"/>
                <a:ea typeface="+mn-ea"/>
              </a:rPr>
              <a:t>2. </a:t>
            </a:r>
            <a:r>
              <a:rPr lang="en-US" sz="1800" dirty="0">
                <a:effectLst/>
                <a:latin typeface="Times New Roman" panose="02020603050405020304" pitchFamily="18" charset="0"/>
                <a:ea typeface="Times New Roman" panose="02020603050405020304" pitchFamily="18" charset="0"/>
              </a:rPr>
              <a:t>in-memory and CPU usage of Python’s Scikit-Learn package. </a:t>
            </a:r>
          </a:p>
          <a:p>
            <a:pPr marL="0" indent="0">
              <a:buNone/>
            </a:pPr>
            <a:r>
              <a:rPr lang="en-US" sz="1800" dirty="0">
                <a:effectLst/>
                <a:latin typeface="Times New Roman" panose="02020603050405020304" pitchFamily="18" charset="0"/>
                <a:ea typeface="Times New Roman" panose="02020603050405020304" pitchFamily="18" charset="0"/>
              </a:rPr>
              <a:t>	memory requirements increase exponentially as the depth of the decision tree</a:t>
            </a:r>
          </a:p>
          <a:p>
            <a:pPr marL="0" indent="0">
              <a:buNone/>
            </a:pPr>
            <a:endParaRPr lang="en-US" sz="1800" dirty="0">
              <a:effectLst/>
              <a:latin typeface="Times New Roman" panose="02020603050405020304" pitchFamily="18" charset="0"/>
            </a:endParaRPr>
          </a:p>
          <a:p>
            <a:pPr marL="0" indent="0">
              <a:buNone/>
            </a:pPr>
            <a:r>
              <a:rPr lang="en-US" sz="1800" dirty="0">
                <a:effectLst/>
                <a:latin typeface="Times New Roman" panose="02020603050405020304" pitchFamily="18" charset="0"/>
              </a:rPr>
              <a:t>3. </a:t>
            </a:r>
            <a:r>
              <a:rPr lang="en-US" sz="1800" dirty="0">
                <a:effectLst/>
                <a:latin typeface="Times New Roman" panose="02020603050405020304" pitchFamily="18" charset="0"/>
                <a:ea typeface="Times New Roman" panose="02020603050405020304" pitchFamily="18" charset="0"/>
              </a:rPr>
              <a:t>for the given data set might not be the most optimal predictive model</a:t>
            </a:r>
          </a:p>
          <a:p>
            <a:pPr marL="0" indent="0">
              <a:buNone/>
            </a:pPr>
            <a:endParaRPr lang="en-US" sz="1800" dirty="0">
              <a:effectLst/>
              <a:latin typeface="Times New Roman" panose="02020603050405020304" pitchFamily="18" charset="0"/>
            </a:endParaRPr>
          </a:p>
          <a:p>
            <a:pPr marL="0" indent="0">
              <a:buNone/>
            </a:pPr>
            <a:r>
              <a:rPr lang="en-US" sz="1800" dirty="0">
                <a:effectLst/>
                <a:latin typeface="Times New Roman" panose="02020603050405020304" pitchFamily="18" charset="0"/>
              </a:rPr>
              <a:t>4. </a:t>
            </a:r>
            <a:r>
              <a:rPr lang="en-US" sz="1800" dirty="0">
                <a:effectLst/>
                <a:latin typeface="Times New Roman" panose="02020603050405020304" pitchFamily="18" charset="0"/>
                <a:ea typeface="Times New Roman" panose="02020603050405020304" pitchFamily="18" charset="0"/>
              </a:rPr>
              <a:t>another exercise to fit random forest model using different Python packages which would utilize GPU, increased memory in the environment and CPU resources, and using a different architecture like Spark could be warranted</a:t>
            </a: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sz="1800" dirty="0">
              <a:effectLst/>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40142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29</a:t>
            </a:fld>
            <a:endParaRPr lang="en-US"/>
          </a:p>
        </p:txBody>
      </p:sp>
    </p:spTree>
    <p:extLst>
      <p:ext uri="{BB962C8B-B14F-4D97-AF65-F5344CB8AC3E}">
        <p14:creationId xmlns:p14="http://schemas.microsoft.com/office/powerpoint/2010/main" val="33334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r>
              <a:rPr lang="en-US" sz="1800" dirty="0">
                <a:effectLst/>
                <a:latin typeface="Times New Roman" panose="02020603050405020304" pitchFamily="18" charset="0"/>
                <a:ea typeface="Times New Roman" panose="02020603050405020304" pitchFamily="18" charset="0"/>
              </a:rPr>
              <a:t>COVID-19 pandemic  - extraordinary strain on health care systems,</a:t>
            </a:r>
          </a:p>
          <a:p>
            <a:pPr marL="800020" marR="0" lvl="1" indent="-342900">
              <a:lnSpc>
                <a:spcPct val="200000"/>
              </a:lnSpc>
              <a:spcBef>
                <a:spcPts val="0"/>
              </a:spcBef>
              <a:spcAft>
                <a:spcPts val="0"/>
              </a:spcAft>
              <a:buAutoNum type="arabicPeriod"/>
            </a:pPr>
            <a:r>
              <a:rPr lang="en-US" sz="1800" dirty="0">
                <a:effectLst/>
                <a:latin typeface="Times New Roman" panose="02020603050405020304" pitchFamily="18" charset="0"/>
                <a:ea typeface="Times New Roman" panose="02020603050405020304" pitchFamily="18" charset="0"/>
              </a:rPr>
              <a:t>rapidly increasing demand on hospitals and intensive care units (ICUs) worldwide. </a:t>
            </a:r>
          </a:p>
          <a:p>
            <a:pPr marL="800020" marR="0" lvl="1" indent="-342900">
              <a:lnSpc>
                <a:spcPct val="200000"/>
              </a:lnSpc>
              <a:spcBef>
                <a:spcPts val="0"/>
              </a:spcBef>
              <a:spcAft>
                <a:spcPts val="0"/>
              </a:spcAft>
              <a:buAutoNum type="arabicPeriod"/>
            </a:pPr>
            <a:r>
              <a:rPr lang="en-US" sz="1800" dirty="0">
                <a:effectLst/>
                <a:latin typeface="Times New Roman" panose="02020603050405020304" pitchFamily="18" charset="0"/>
                <a:ea typeface="Times New Roman" panose="02020603050405020304" pitchFamily="18" charset="0"/>
              </a:rPr>
              <a:t>Determining the needs for healthcare resources (beds, staff, equipment) has become a key priority for many countries. </a:t>
            </a:r>
          </a:p>
          <a:p>
            <a:pPr marL="800020" marR="0" lvl="1"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a:p>
            <a:pPr marL="0" marR="0" lvl="0" indent="0" algn="l" defTabSz="9142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40" rtl="0" eaLnBrk="1" fontAlgn="auto" latinLnBrk="0" hangingPunct="1">
              <a:lnSpc>
                <a:spcPct val="100000"/>
              </a:lnSpc>
              <a:spcBef>
                <a:spcPts val="0"/>
              </a:spcBef>
              <a:spcAft>
                <a:spcPts val="0"/>
              </a:spcAft>
              <a:buClrTx/>
              <a:buSzTx/>
              <a:buFontTx/>
              <a:buNone/>
              <a:tabLst/>
              <a:defRPr/>
            </a:pPr>
            <a:r>
              <a:rPr lang="en-US" dirty="0"/>
              <a:t>2. Biggest Dilemma for hospital management - Should we share resources with other struggling hospitals or maintain stocks of PPE, staff and medical supplies?</a:t>
            </a:r>
          </a:p>
          <a:p>
            <a:pPr marL="0" marR="0" lvl="0" indent="0" algn="l" defTabSz="91424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240" rtl="0" eaLnBrk="1" fontAlgn="auto" latinLnBrk="0" hangingPunct="1">
              <a:lnSpc>
                <a:spcPct val="100000"/>
              </a:lnSpc>
              <a:spcBef>
                <a:spcPts val="0"/>
              </a:spcBef>
              <a:spcAft>
                <a:spcPts val="0"/>
              </a:spcAft>
              <a:buClrTx/>
              <a:buSzTx/>
              <a:buFontTx/>
              <a:buNone/>
              <a:tabLst/>
              <a:defRPr/>
            </a:pPr>
            <a:r>
              <a:rPr lang="en-US" dirty="0"/>
              <a:t>3. </a:t>
            </a:r>
            <a:r>
              <a:rPr lang="en-US" sz="1200" dirty="0">
                <a:effectLst/>
                <a:latin typeface="Times New Roman" panose="02020603050405020304" pitchFamily="18" charset="0"/>
                <a:ea typeface="Times New Roman" panose="02020603050405020304" pitchFamily="18" charset="0"/>
              </a:rPr>
              <a:t>Projecting future demand requires estimates of how long patients with COVID-19 need different levels of hospital care.</a:t>
            </a:r>
          </a:p>
          <a:p>
            <a:pPr marL="0" marR="0" lvl="0" indent="0" algn="l" defTabSz="9142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4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8CB3C60-10A3-DC4D-9E1F-B00AAA66D895}" type="slidenum">
              <a:rPr lang="en-US" smtClean="0"/>
              <a:t>3</a:t>
            </a:fld>
            <a:endParaRPr lang="en-US"/>
          </a:p>
        </p:txBody>
      </p:sp>
    </p:spTree>
    <p:extLst>
      <p:ext uri="{BB962C8B-B14F-4D97-AF65-F5344CB8AC3E}">
        <p14:creationId xmlns:p14="http://schemas.microsoft.com/office/powerpoint/2010/main" val="4139291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pPr marL="0" indent="0">
              <a:buNone/>
            </a:pPr>
            <a:r>
              <a:rPr lang="en-US" b="1" i="1" dirty="0"/>
              <a:t>4 Major Benefits</a:t>
            </a:r>
          </a:p>
          <a:p>
            <a:pPr marL="0" indent="0">
              <a:buNone/>
            </a:pPr>
            <a:r>
              <a:rPr lang="en-US" dirty="0"/>
              <a:t>1. Confirmation that a Multi-Class Classification model can be created for this data set</a:t>
            </a:r>
          </a:p>
          <a:p>
            <a:pPr marL="0" indent="0">
              <a:buNone/>
            </a:pPr>
            <a:endParaRPr lang="en-US" dirty="0"/>
          </a:p>
          <a:p>
            <a:pPr marL="0" indent="0">
              <a:buNone/>
            </a:pPr>
            <a:r>
              <a:rPr lang="en-US" dirty="0"/>
              <a:t>2. The potential length of stay duration can be predicted along with its maximum probability </a:t>
            </a:r>
          </a:p>
          <a:p>
            <a:pPr marL="0" indent="0">
              <a:buNone/>
            </a:pPr>
            <a:endParaRPr lang="en-US" dirty="0"/>
          </a:p>
          <a:p>
            <a:pPr marL="0" indent="0">
              <a:buNone/>
            </a:pPr>
            <a:r>
              <a:rPr lang="en-US" dirty="0"/>
              <a:t>3. Knowing which regions are expected to have highest resource demand helps in rolling specific resource management plans for those regions. For regions that are not significantly different – some management plans can be shared</a:t>
            </a:r>
          </a:p>
          <a:p>
            <a:pPr marL="0" indent="0">
              <a:buNone/>
            </a:pPr>
            <a:endParaRPr lang="en-US" dirty="0"/>
          </a:p>
          <a:p>
            <a:pPr marL="0" indent="0">
              <a:buNone/>
            </a:pPr>
            <a:r>
              <a:rPr lang="en-US" dirty="0"/>
              <a:t>4. Lastly, this opens pathways to explore options to further streamline and optimize predictions of patient length of stay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705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153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2F842F-985D-42FA-8471-1D3E83B17E6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667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Before explaining the problem &amp; hypothesis, first let’s see understand what’s in our black box, that is our data for study</a:t>
            </a:r>
          </a:p>
          <a:p>
            <a:pPr marL="228600" indent="-228600">
              <a:buAutoNum type="arabicPeriod"/>
            </a:pPr>
            <a:endParaRPr lang="en-US" dirty="0"/>
          </a:p>
          <a:p>
            <a:pPr marL="228600" indent="-228600">
              <a:buAutoNum type="arabicPeriod"/>
            </a:pPr>
            <a:r>
              <a:rPr lang="en-US" dirty="0"/>
              <a:t>Source – Kaggle, uploaded by user named Mobius</a:t>
            </a:r>
          </a:p>
          <a:p>
            <a:pPr marL="228600" indent="-228600">
              <a:buAutoNum type="arabicPeriod"/>
            </a:pPr>
            <a:endParaRPr lang="en-US" dirty="0"/>
          </a:p>
          <a:p>
            <a:pPr marL="228600" indent="-228600">
              <a:buAutoNum type="arabicPeriod"/>
            </a:pPr>
            <a:r>
              <a:rPr lang="en-US" dirty="0"/>
              <a:t>Data is marked as CC-0 by “Creative Commons” org which grants copyright permissions. And CC:0 is marked as “No Copyright” or Publicly available data</a:t>
            </a:r>
          </a:p>
          <a:p>
            <a:pPr marL="228600" indent="-228600">
              <a:buAutoNum type="arabicPeriod"/>
            </a:pPr>
            <a:endParaRPr lang="en-US" dirty="0"/>
          </a:p>
          <a:p>
            <a:pPr marL="228600" indent="-228600">
              <a:buAutoNum type="arabicPeriod"/>
            </a:pPr>
            <a:r>
              <a:rPr lang="en-US" dirty="0"/>
              <a:t>The Length of Stay for each case of COVID-19 patient. It is categorical – which means it has a finite number of discrete classes. Our target name is – </a:t>
            </a:r>
            <a:r>
              <a:rPr lang="en-US" dirty="0" err="1"/>
              <a:t>Stay_Days</a:t>
            </a:r>
            <a:r>
              <a:rPr lang="en-US" dirty="0"/>
              <a:t> and it has 11 distinct categories</a:t>
            </a:r>
          </a:p>
          <a:p>
            <a:pPr marL="228600" indent="-228600">
              <a:buAutoNum type="arabicPeriod"/>
            </a:pPr>
            <a:endParaRPr lang="en-US" dirty="0"/>
          </a:p>
          <a:p>
            <a:pPr marL="228600" indent="-228600">
              <a:buAutoNum type="arabicPeriod"/>
            </a:pPr>
            <a:r>
              <a:rPr lang="en-US" dirty="0"/>
              <a:t>Means what properties of data makes a specific outcome of a target. In other words, what independent features causes a specific outcome within the target. – There are </a:t>
            </a:r>
            <a:r>
              <a:rPr lang="en-US" b="1" i="1" dirty="0"/>
              <a:t>17 variables </a:t>
            </a:r>
            <a:r>
              <a:rPr lang="en-US" dirty="0"/>
              <a:t>that define the outcome of target</a:t>
            </a:r>
          </a:p>
        </p:txBody>
      </p:sp>
      <p:sp>
        <p:nvSpPr>
          <p:cNvPr id="4" name="Slide Number Placeholder 3"/>
          <p:cNvSpPr>
            <a:spLocks noGrp="1"/>
          </p:cNvSpPr>
          <p:nvPr>
            <p:ph type="sldNum" sz="quarter" idx="5"/>
          </p:nvPr>
        </p:nvSpPr>
        <p:spPr/>
        <p:txBody>
          <a:bodyPr/>
          <a:lstStyle/>
          <a:p>
            <a:fld id="{D8CB3C60-10A3-DC4D-9E1F-B00AAA66D895}" type="slidenum">
              <a:rPr lang="en-US" smtClean="0"/>
              <a:t>4</a:t>
            </a:fld>
            <a:endParaRPr lang="en-US"/>
          </a:p>
        </p:txBody>
      </p:sp>
    </p:spTree>
    <p:extLst>
      <p:ext uri="{BB962C8B-B14F-4D97-AF65-F5344CB8AC3E}">
        <p14:creationId xmlns:p14="http://schemas.microsoft.com/office/powerpoint/2010/main" val="146470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a Random Forest – Collection of Decision Trees, where each node in a tree </a:t>
            </a:r>
            <a:r>
              <a:rPr lang="en-US" b="0" i="0" dirty="0">
                <a:solidFill>
                  <a:srgbClr val="202124"/>
                </a:solidFill>
                <a:effectLst/>
                <a:latin typeface="Roboto"/>
              </a:rPr>
              <a:t>shows a </a:t>
            </a:r>
            <a:r>
              <a:rPr lang="en-US" b="1" i="0" dirty="0">
                <a:solidFill>
                  <a:srgbClr val="202124"/>
                </a:solidFill>
                <a:effectLst/>
                <a:latin typeface="Roboto"/>
              </a:rPr>
              <a:t>decision</a:t>
            </a:r>
            <a:r>
              <a:rPr lang="en-US" b="0" i="0" dirty="0">
                <a:solidFill>
                  <a:srgbClr val="202124"/>
                </a:solidFill>
                <a:effectLst/>
                <a:latin typeface="Roboto"/>
              </a:rPr>
              <a:t> to be made, and an end </a:t>
            </a:r>
            <a:r>
              <a:rPr lang="en-US" b="1" i="0" dirty="0">
                <a:solidFill>
                  <a:srgbClr val="202124"/>
                </a:solidFill>
                <a:effectLst/>
                <a:latin typeface="Roboto"/>
              </a:rPr>
              <a:t>node</a:t>
            </a:r>
            <a:r>
              <a:rPr lang="en-US" b="0" i="0" dirty="0">
                <a:solidFill>
                  <a:srgbClr val="202124"/>
                </a:solidFill>
                <a:effectLst/>
                <a:latin typeface="Roboto"/>
              </a:rPr>
              <a:t> shows the final outcome of a </a:t>
            </a:r>
            <a:r>
              <a:rPr lang="en-US" b="1" i="0" dirty="0">
                <a:solidFill>
                  <a:srgbClr val="202124"/>
                </a:solidFill>
                <a:effectLst/>
                <a:latin typeface="Roboto"/>
              </a:rPr>
              <a:t>decision</a:t>
            </a:r>
            <a:r>
              <a:rPr lang="en-US" b="0" i="0" dirty="0">
                <a:solidFill>
                  <a:srgbClr val="202124"/>
                </a:solidFill>
                <a:effectLst/>
                <a:latin typeface="Roboto"/>
              </a:rPr>
              <a:t> path. Also known as a “Bagging Classifier”</a:t>
            </a:r>
          </a:p>
          <a:p>
            <a:pPr marL="228600" indent="-228600">
              <a:buAutoNum type="arabicPeriod"/>
            </a:pPr>
            <a:r>
              <a:rPr lang="en-US" b="0" i="0" dirty="0">
                <a:solidFill>
                  <a:srgbClr val="202124"/>
                </a:solidFill>
                <a:effectLst/>
                <a:latin typeface="Roboto"/>
              </a:rPr>
              <a:t>Each of the trees within a Random Forest are generated with some form of randomness, such as choice of stating node, how deep the tree goes, how many features are used in that tree, etc.</a:t>
            </a:r>
          </a:p>
          <a:p>
            <a:pPr marL="228600" indent="-228600">
              <a:buAutoNum type="arabicPeriod"/>
            </a:pPr>
            <a:r>
              <a:rPr lang="en-US" b="0" i="0" dirty="0">
                <a:solidFill>
                  <a:srgbClr val="202124"/>
                </a:solidFill>
                <a:effectLst/>
                <a:latin typeface="Roboto"/>
              </a:rPr>
              <a:t>Generally, its robust against common data issues, since it uses multiple randomly generated trees and uses a “voting” system to generate the predictions</a:t>
            </a:r>
          </a:p>
          <a:p>
            <a:pPr marL="228600" indent="-228600">
              <a:buAutoNum type="arabicPeriod"/>
            </a:pPr>
            <a:endParaRPr lang="en-US" b="0" i="0" dirty="0">
              <a:solidFill>
                <a:srgbClr val="202124"/>
              </a:solidFill>
              <a:effectLst/>
              <a:latin typeface="Roboto"/>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8CB3C60-10A3-DC4D-9E1F-B00AAA66D895}" type="slidenum">
              <a:rPr lang="en-US" smtClean="0"/>
              <a:t>5</a:t>
            </a:fld>
            <a:endParaRPr lang="en-US"/>
          </a:p>
        </p:txBody>
      </p:sp>
    </p:spTree>
    <p:extLst>
      <p:ext uri="{BB962C8B-B14F-4D97-AF65-F5344CB8AC3E}">
        <p14:creationId xmlns:p14="http://schemas.microsoft.com/office/powerpoint/2010/main" val="33411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nSpc>
                <a:spcPct val="200000"/>
              </a:lnSpc>
              <a:spcBef>
                <a:spcPts val="0"/>
              </a:spcBef>
              <a:spcAft>
                <a:spcPts val="0"/>
              </a:spcAft>
              <a:buAutoNum type="arabicPeriod"/>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CB3C60-10A3-DC4D-9E1F-B00AAA66D895}" type="slidenum">
              <a:rPr lang="en-US" smtClean="0"/>
              <a:t>6</a:t>
            </a:fld>
            <a:endParaRPr lang="en-US"/>
          </a:p>
        </p:txBody>
      </p:sp>
    </p:spTree>
    <p:extLst>
      <p:ext uri="{BB962C8B-B14F-4D97-AF65-F5344CB8AC3E}">
        <p14:creationId xmlns:p14="http://schemas.microsoft.com/office/powerpoint/2010/main" val="60852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Before getting into nitty-gritty details, lets understand the raw data first</a:t>
            </a:r>
          </a:p>
        </p:txBody>
      </p:sp>
      <p:sp>
        <p:nvSpPr>
          <p:cNvPr id="4" name="Slide Number Placeholder 3"/>
          <p:cNvSpPr>
            <a:spLocks noGrp="1"/>
          </p:cNvSpPr>
          <p:nvPr>
            <p:ph type="sldNum" sz="quarter" idx="5"/>
          </p:nvPr>
        </p:nvSpPr>
        <p:spPr/>
        <p:txBody>
          <a:bodyPr/>
          <a:lstStyle/>
          <a:p>
            <a:fld id="{D8CB3C60-10A3-DC4D-9E1F-B00AAA66D895}" type="slidenum">
              <a:rPr lang="en-US" smtClean="0"/>
              <a:t>7</a:t>
            </a:fld>
            <a:endParaRPr lang="en-US"/>
          </a:p>
        </p:txBody>
      </p:sp>
    </p:spTree>
    <p:extLst>
      <p:ext uri="{BB962C8B-B14F-4D97-AF65-F5344CB8AC3E}">
        <p14:creationId xmlns:p14="http://schemas.microsoft.com/office/powerpoint/2010/main" val="1646796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8F22B8C-BC72-407F-87C4-2B6C76AA8352}"/>
              </a:ext>
            </a:extLst>
          </p:cNvPr>
          <p:cNvSpPr>
            <a:spLocks noGrp="1"/>
          </p:cNvSpPr>
          <p:nvPr>
            <p:ph type="body" idx="1"/>
          </p:nvPr>
        </p:nvSpPr>
        <p:spPr/>
        <p:txBody>
          <a:bodyPr/>
          <a:lstStyle/>
          <a:p>
            <a:pPr marL="228600" indent="-228600">
              <a:buAutoNum type="arabicPeriod"/>
            </a:pPr>
            <a:r>
              <a:rPr lang="en-US" dirty="0"/>
              <a:t>The workstation and the technical environment where analysis and machine learning models are trained is important. Lack of resources can impediment in generating useful models.</a:t>
            </a:r>
          </a:p>
          <a:p>
            <a:pPr marL="228600" indent="-228600">
              <a:buAutoNum type="arabicPeriod"/>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D1591E-7B1B-474F-BDF4-4D4A691D87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444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34310" flipH="1">
            <a:off x="-1466102" y="-1189907"/>
            <a:ext cx="11349697" cy="6367981"/>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468067">
            <a:off x="-576839" y="-470113"/>
            <a:ext cx="10483048" cy="5969724"/>
          </a:xfrm>
          <a:prstGeom prst="rect">
            <a:avLst/>
          </a:prstGeom>
        </p:spPr>
      </p:pic>
      <p:sp>
        <p:nvSpPr>
          <p:cNvPr id="2" name="Title 1"/>
          <p:cNvSpPr>
            <a:spLocks noGrp="1"/>
          </p:cNvSpPr>
          <p:nvPr>
            <p:ph type="ctrTitle" hasCustomPrompt="1"/>
          </p:nvPr>
        </p:nvSpPr>
        <p:spPr>
          <a:xfrm>
            <a:off x="2510753" y="2097129"/>
            <a:ext cx="6667222" cy="1117920"/>
          </a:xfrm>
          <a:prstGeom prst="rect">
            <a:avLst/>
          </a:prstGeom>
        </p:spPr>
        <p:txBody>
          <a:bodyPr anchor="ctr">
            <a:noAutofit/>
          </a:bodyPr>
          <a:lstStyle>
            <a:lvl1pPr algn="l">
              <a:defRPr sz="3199" b="0" i="0">
                <a:solidFill>
                  <a:schemeClr val="accent1"/>
                </a:solidFill>
                <a:latin typeface="+mj-lt"/>
                <a:ea typeface="Verlag Bold" pitchFamily="50" charset="0"/>
                <a:cs typeface="Verlag Bold" pitchFamily="50" charset="0"/>
              </a:defRPr>
            </a:lvl1pPr>
          </a:lstStyle>
          <a:p>
            <a:r>
              <a:rPr lang="en-US" noProof="0" dirty="0"/>
              <a:t>Presentation Headline</a:t>
            </a:r>
          </a:p>
        </p:txBody>
      </p:sp>
      <p:sp>
        <p:nvSpPr>
          <p:cNvPr id="6" name="Text Placeholder 8">
            <a:extLst>
              <a:ext uri="{FF2B5EF4-FFF2-40B4-BE49-F238E27FC236}">
                <a16:creationId xmlns:a16="http://schemas.microsoft.com/office/drawing/2014/main" id="{8CCBA76F-90E3-E848-A1B2-2380B10A11E2}"/>
              </a:ext>
            </a:extLst>
          </p:cNvPr>
          <p:cNvSpPr>
            <a:spLocks noGrp="1"/>
          </p:cNvSpPr>
          <p:nvPr>
            <p:ph type="body" sz="quarter" idx="13" hasCustomPrompt="1"/>
          </p:nvPr>
        </p:nvSpPr>
        <p:spPr>
          <a:xfrm>
            <a:off x="2501754" y="3238623"/>
            <a:ext cx="4151195" cy="540124"/>
          </a:xfrm>
        </p:spPr>
        <p:txBody>
          <a:bodyPr>
            <a:normAutofit/>
          </a:bodyPr>
          <a:lstStyle>
            <a:lvl1pPr algn="l">
              <a:defRPr sz="1600">
                <a:solidFill>
                  <a:schemeClr val="accent4"/>
                </a:solidFill>
              </a:defRPr>
            </a:lvl1pPr>
          </a:lstStyle>
          <a:p>
            <a:r>
              <a:rPr lang="en-US" dirty="0"/>
              <a:t>Presenter, Title</a:t>
            </a:r>
          </a:p>
        </p:txBody>
      </p:sp>
      <p:pic>
        <p:nvPicPr>
          <p:cNvPr id="7" name="Picture 6">
            <a:extLst>
              <a:ext uri="{FF2B5EF4-FFF2-40B4-BE49-F238E27FC236}">
                <a16:creationId xmlns:a16="http://schemas.microsoft.com/office/drawing/2014/main" id="{61C14D0F-37E4-4B47-88C7-661FF72192F1}"/>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0691612" y="6023637"/>
            <a:ext cx="1228511" cy="456496"/>
          </a:xfrm>
          <a:prstGeom prst="rect">
            <a:avLst/>
          </a:prstGeom>
        </p:spPr>
      </p:pic>
      <p:grpSp>
        <p:nvGrpSpPr>
          <p:cNvPr id="8" name="Group 7">
            <a:extLst>
              <a:ext uri="{FF2B5EF4-FFF2-40B4-BE49-F238E27FC236}">
                <a16:creationId xmlns:a16="http://schemas.microsoft.com/office/drawing/2014/main" id="{1635395B-D73C-C14D-953F-D2660BBD3D15}"/>
              </a:ext>
            </a:extLst>
          </p:cNvPr>
          <p:cNvGrpSpPr/>
          <p:nvPr userDrawn="1"/>
        </p:nvGrpSpPr>
        <p:grpSpPr>
          <a:xfrm>
            <a:off x="-5188688" y="-3806455"/>
            <a:ext cx="22831095" cy="15289618"/>
            <a:chOff x="-5188688" y="-3806455"/>
            <a:chExt cx="22831095" cy="15289618"/>
          </a:xfrm>
        </p:grpSpPr>
        <p:sp>
          <p:nvSpPr>
            <p:cNvPr id="9" name="Rectangle 8">
              <a:extLst>
                <a:ext uri="{FF2B5EF4-FFF2-40B4-BE49-F238E27FC236}">
                  <a16:creationId xmlns:a16="http://schemas.microsoft.com/office/drawing/2014/main" id="{685BB559-2474-494F-83F2-95F0AFA42E39}"/>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6BFF7-C2F7-4A40-A225-06633B06A02E}"/>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0C9977-C8C8-6046-AC42-902D3262F6E8}"/>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E96741B-C168-7645-BAE8-A6BC08903B84}"/>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2433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5" y="1280160"/>
            <a:ext cx="11423527"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197070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1210398" y="985671"/>
            <a:ext cx="2655831" cy="4886658"/>
          </a:xfrm>
          <a:prstGeom prst="rect">
            <a:avLst/>
          </a:prstGeom>
        </p:spPr>
        <p:txBody>
          <a:bodyPr vert="horz" lIns="91440" tIns="45720" rIns="91440" bIns="45720" rtlCol="0" anchor="t">
            <a:noAutofit/>
          </a:bodyPr>
          <a:lstStyle>
            <a:lvl1pPr>
              <a:defRPr sz="4400">
                <a:solidFill>
                  <a:schemeClr val="accent1"/>
                </a:solidFill>
              </a:defRPr>
            </a:lvl1pPr>
            <a:lvl2pPr>
              <a:defRPr sz="2800"/>
            </a:lvl2pPr>
            <a:lvl3pPr>
              <a:defRPr sz="2400"/>
            </a:lvl3pPr>
            <a:lvl4pPr>
              <a:defRPr sz="2000"/>
            </a:lvl4pPr>
            <a:lvl5pPr>
              <a:defRPr sz="2000"/>
            </a:lvl5pPr>
          </a:lstStyle>
          <a:p>
            <a:pPr lvl="0"/>
            <a:r>
              <a:rPr lang="en-US" dirty="0"/>
              <a:t>Click to edit Master</a:t>
            </a:r>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08DBD62C-C610-2E45-B3D7-A440974A1AAE}"/>
              </a:ext>
            </a:extLst>
          </p:cNvPr>
          <p:cNvSpPr>
            <a:spLocks noGrp="1"/>
          </p:cNvSpPr>
          <p:nvPr>
            <p:ph sz="quarter" idx="14"/>
          </p:nvPr>
        </p:nvSpPr>
        <p:spPr>
          <a:xfrm>
            <a:off x="4032854" y="2779713"/>
            <a:ext cx="7756337" cy="3092616"/>
          </a:xfrm>
        </p:spPr>
        <p:txBody>
          <a:bodyPr/>
          <a:lstStyle>
            <a:lvl1pPr>
              <a:lnSpc>
                <a:spcPct val="120000"/>
              </a:lnSpc>
              <a:defRPr sz="1200"/>
            </a:lvl1pPr>
            <a:lvl2pPr>
              <a:lnSpc>
                <a:spcPct val="120000"/>
              </a:lnSpc>
              <a:defRPr sz="1100"/>
            </a:lvl2pPr>
            <a:lvl3pPr>
              <a:lnSpc>
                <a:spcPct val="120000"/>
              </a:lnSpc>
              <a:defRPr sz="1050"/>
            </a:lvl3pPr>
            <a:lvl4pPr>
              <a:lnSpc>
                <a:spcPct val="120000"/>
              </a:lnSpc>
              <a:defRPr sz="1000"/>
            </a:lvl4pPr>
            <a:lvl5pPr>
              <a:lnSpc>
                <a:spcPct val="120000"/>
              </a:lnSpc>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EC77DA78-AA0F-8941-90A6-1812DEE358C5}"/>
              </a:ext>
            </a:extLst>
          </p:cNvPr>
          <p:cNvSpPr>
            <a:spLocks noGrp="1"/>
          </p:cNvSpPr>
          <p:nvPr>
            <p:ph idx="12"/>
          </p:nvPr>
        </p:nvSpPr>
        <p:spPr>
          <a:xfrm>
            <a:off x="3949542" y="985671"/>
            <a:ext cx="2265727" cy="975651"/>
          </a:xfrm>
          <a:prstGeom prst="rect">
            <a:avLst/>
          </a:prstGeom>
        </p:spPr>
        <p:txBody>
          <a:bodyPr vert="horz" lIns="91440" tIns="45720" rIns="91440" bIns="45720" rtlCol="0" anchor="t">
            <a:noAutofit/>
          </a:bodyPr>
          <a:lstStyle>
            <a:lvl1pPr>
              <a:defRPr sz="4400" b="1">
                <a:solidFill>
                  <a:schemeClr val="accent4"/>
                </a:solidFill>
              </a:defRPr>
            </a:lvl1pPr>
            <a:lvl2pPr>
              <a:defRPr sz="2800"/>
            </a:lvl2pPr>
            <a:lvl3pPr>
              <a:defRPr sz="2400"/>
            </a:lvl3pPr>
            <a:lvl4pPr>
              <a:defRPr sz="2000"/>
            </a:lvl4pPr>
            <a:lvl5pPr>
              <a:defRPr sz="2000"/>
            </a:lvl5pPr>
          </a:lstStyle>
          <a:p>
            <a:pPr lvl="0"/>
            <a:r>
              <a:rPr lang="en-US" dirty="0"/>
              <a:t>Click to </a:t>
            </a:r>
          </a:p>
        </p:txBody>
      </p:sp>
      <p:sp>
        <p:nvSpPr>
          <p:cNvPr id="20" name="Text Placeholder 2">
            <a:extLst>
              <a:ext uri="{FF2B5EF4-FFF2-40B4-BE49-F238E27FC236}">
                <a16:creationId xmlns:a16="http://schemas.microsoft.com/office/drawing/2014/main" id="{9B3FEBF4-2DCA-9244-A35A-683891003B08}"/>
              </a:ext>
            </a:extLst>
          </p:cNvPr>
          <p:cNvSpPr>
            <a:spLocks noGrp="1"/>
          </p:cNvSpPr>
          <p:nvPr>
            <p:ph idx="13"/>
          </p:nvPr>
        </p:nvSpPr>
        <p:spPr>
          <a:xfrm>
            <a:off x="4032855" y="1818398"/>
            <a:ext cx="2265727" cy="768227"/>
          </a:xfrm>
          <a:prstGeom prst="rect">
            <a:avLst/>
          </a:prstGeom>
        </p:spPr>
        <p:txBody>
          <a:bodyPr vert="horz" lIns="91440" tIns="45720" rIns="91440" bIns="45720" rtlCol="0" anchor="t">
            <a:noAutofit/>
          </a:bodyPr>
          <a:lstStyle>
            <a:lvl1pPr>
              <a:defRPr sz="1400" b="0">
                <a:solidFill>
                  <a:schemeClr val="accent4"/>
                </a:solidFill>
              </a:defRPr>
            </a:lvl1pPr>
            <a:lvl2pPr>
              <a:defRPr sz="2800"/>
            </a:lvl2pPr>
            <a:lvl3pPr>
              <a:defRPr sz="2400"/>
            </a:lvl3pPr>
            <a:lvl4pPr>
              <a:defRPr sz="2000"/>
            </a:lvl4pPr>
            <a:lvl5pPr>
              <a:defRPr sz="2000"/>
            </a:lvl5pPr>
          </a:lstStyle>
          <a:p>
            <a:pPr lvl="0"/>
            <a:r>
              <a:rPr lang="en-US" dirty="0"/>
              <a:t>Click to </a:t>
            </a:r>
          </a:p>
        </p:txBody>
      </p:sp>
    </p:spTree>
    <p:extLst>
      <p:ext uri="{BB962C8B-B14F-4D97-AF65-F5344CB8AC3E}">
        <p14:creationId xmlns:p14="http://schemas.microsoft.com/office/powerpoint/2010/main" val="4189555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1C7977B-673C-594B-B1D7-9D1E1D712330}"/>
              </a:ext>
            </a:extLst>
          </p:cNvPr>
          <p:cNvCxnSpPr>
            <a:cxnSpLocks/>
          </p:cNvCxnSpPr>
          <p:nvPr userDrawn="1"/>
        </p:nvCxnSpPr>
        <p:spPr>
          <a:xfrm>
            <a:off x="465128" y="1226634"/>
            <a:ext cx="1088869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5" y="2021907"/>
            <a:ext cx="5259407" cy="4177284"/>
          </a:xfrm>
          <a:prstGeom prst="rect">
            <a:avLst/>
          </a:prstGeom>
        </p:spPr>
        <p:txBody>
          <a:bodyPr vert="horz" lIns="91440" tIns="45720" rIns="91440" bIns="45720" rtlCol="0" anchor="t">
            <a:noAutofit/>
          </a:bodyPr>
          <a:lstStyle>
            <a:lvl1pPr>
              <a:lnSpc>
                <a:spcPct val="100000"/>
              </a:lnSpc>
              <a:defRPr sz="1400"/>
            </a:lvl1pPr>
            <a:lvl2pPr>
              <a:lnSpc>
                <a:spcPct val="100000"/>
              </a:lnSpc>
              <a:defRPr sz="1200"/>
            </a:lvl2pPr>
            <a:lvl3pPr>
              <a:lnSpc>
                <a:spcPct val="100000"/>
              </a:lnSpc>
              <a:defRPr sz="1100"/>
            </a:lvl3pPr>
            <a:lvl4pPr>
              <a:lnSpc>
                <a:spcPct val="100000"/>
              </a:lnSpc>
              <a:defRPr sz="1050"/>
            </a:lvl4pPr>
            <a:lvl5pPr>
              <a:lnSpc>
                <a:spcPct val="100000"/>
              </a:lnSpc>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20" name="Text Placeholder 2">
            <a:extLst>
              <a:ext uri="{FF2B5EF4-FFF2-40B4-BE49-F238E27FC236}">
                <a16:creationId xmlns:a16="http://schemas.microsoft.com/office/drawing/2014/main" id="{616D6F9D-CF4D-0040-AFB6-7A7902AF7566}"/>
              </a:ext>
            </a:extLst>
          </p:cNvPr>
          <p:cNvSpPr>
            <a:spLocks noGrp="1"/>
          </p:cNvSpPr>
          <p:nvPr>
            <p:ph idx="14" hasCustomPrompt="1"/>
          </p:nvPr>
        </p:nvSpPr>
        <p:spPr>
          <a:xfrm>
            <a:off x="365665" y="1280160"/>
            <a:ext cx="5259407" cy="333537"/>
          </a:xfrm>
          <a:prstGeom prst="rect">
            <a:avLst/>
          </a:prstGeom>
        </p:spPr>
        <p:txBody>
          <a:bodyPr vert="horz" lIns="91440" tIns="45720" rIns="91440" bIns="45720" rtlCol="0" anchor="t">
            <a:noAutofit/>
          </a:bodyPr>
          <a:lstStyle>
            <a:lvl1pPr>
              <a:defRPr sz="1400" b="1">
                <a:solidFill>
                  <a:schemeClr val="accent4"/>
                </a:solidFill>
              </a:defRPr>
            </a:lvl1pPr>
            <a:lvl2pPr>
              <a:defRPr sz="1100" b="1">
                <a:solidFill>
                  <a:schemeClr val="accent4"/>
                </a:solidFill>
              </a:defRPr>
            </a:lvl2pPr>
            <a:lvl3pPr>
              <a:defRPr sz="1050" b="1">
                <a:solidFill>
                  <a:schemeClr val="accent4"/>
                </a:solidFill>
              </a:defRPr>
            </a:lvl3pPr>
            <a:lvl4pPr>
              <a:defRPr sz="1000" b="1">
                <a:solidFill>
                  <a:schemeClr val="accent4"/>
                </a:solidFill>
              </a:defRPr>
            </a:lvl4pPr>
            <a:lvl5pPr>
              <a:defRPr sz="1000" b="1">
                <a:solidFill>
                  <a:schemeClr val="accent4"/>
                </a:solidFill>
              </a:defRPr>
            </a:lvl5pPr>
          </a:lstStyle>
          <a:p>
            <a:pPr lvl="0"/>
            <a:r>
              <a:rPr lang="en-US" dirty="0"/>
              <a:t>CLICK TO EDIT MASTER TEXT STYLES</a:t>
            </a:r>
          </a:p>
        </p:txBody>
      </p:sp>
      <p:sp>
        <p:nvSpPr>
          <p:cNvPr id="21" name="Text Placeholder 2">
            <a:extLst>
              <a:ext uri="{FF2B5EF4-FFF2-40B4-BE49-F238E27FC236}">
                <a16:creationId xmlns:a16="http://schemas.microsoft.com/office/drawing/2014/main" id="{33513A63-E1FC-744E-8885-5D2C042642C9}"/>
              </a:ext>
            </a:extLst>
          </p:cNvPr>
          <p:cNvSpPr>
            <a:spLocks noGrp="1"/>
          </p:cNvSpPr>
          <p:nvPr>
            <p:ph idx="15" hasCustomPrompt="1"/>
          </p:nvPr>
        </p:nvSpPr>
        <p:spPr>
          <a:xfrm>
            <a:off x="6094412" y="1280160"/>
            <a:ext cx="5259407" cy="333537"/>
          </a:xfrm>
          <a:prstGeom prst="rect">
            <a:avLst/>
          </a:prstGeom>
        </p:spPr>
        <p:txBody>
          <a:bodyPr vert="horz" lIns="91440" tIns="45720" rIns="91440" bIns="45720" rtlCol="0" anchor="t">
            <a:noAutofit/>
          </a:bodyPr>
          <a:lstStyle>
            <a:lvl1pPr>
              <a:defRPr sz="1400" b="1">
                <a:solidFill>
                  <a:schemeClr val="accent4"/>
                </a:solidFill>
              </a:defRPr>
            </a:lvl1pPr>
            <a:lvl2pPr>
              <a:defRPr sz="1100" b="1">
                <a:solidFill>
                  <a:schemeClr val="accent4"/>
                </a:solidFill>
              </a:defRPr>
            </a:lvl2pPr>
            <a:lvl3pPr>
              <a:defRPr sz="1050" b="1">
                <a:solidFill>
                  <a:schemeClr val="accent4"/>
                </a:solidFill>
              </a:defRPr>
            </a:lvl3pPr>
            <a:lvl4pPr>
              <a:defRPr sz="1000" b="1">
                <a:solidFill>
                  <a:schemeClr val="accent4"/>
                </a:solidFill>
              </a:defRPr>
            </a:lvl4pPr>
            <a:lvl5pPr>
              <a:defRPr sz="1000" b="1">
                <a:solidFill>
                  <a:schemeClr val="accent4"/>
                </a:solidFill>
              </a:defRPr>
            </a:lvl5pPr>
          </a:lstStyle>
          <a:p>
            <a:pPr lvl="0"/>
            <a:r>
              <a:rPr lang="en-US" dirty="0"/>
              <a:t>CLICK TO EDIT MASTER TEXT STYLES</a:t>
            </a:r>
          </a:p>
        </p:txBody>
      </p:sp>
      <p:sp>
        <p:nvSpPr>
          <p:cNvPr id="23" name="Text Placeholder 2">
            <a:extLst>
              <a:ext uri="{FF2B5EF4-FFF2-40B4-BE49-F238E27FC236}">
                <a16:creationId xmlns:a16="http://schemas.microsoft.com/office/drawing/2014/main" id="{F9B67A49-374D-1840-AED0-A2461042124A}"/>
              </a:ext>
            </a:extLst>
          </p:cNvPr>
          <p:cNvSpPr>
            <a:spLocks noGrp="1"/>
          </p:cNvSpPr>
          <p:nvPr>
            <p:ph idx="16"/>
          </p:nvPr>
        </p:nvSpPr>
        <p:spPr>
          <a:xfrm>
            <a:off x="6094412" y="2021907"/>
            <a:ext cx="5259407" cy="4177284"/>
          </a:xfrm>
          <a:prstGeom prst="rect">
            <a:avLst/>
          </a:prstGeom>
        </p:spPr>
        <p:txBody>
          <a:bodyPr vert="horz" lIns="91440" tIns="45720" rIns="91440" bIns="45720" rtlCol="0" anchor="t">
            <a:noAutofit/>
          </a:bodyPr>
          <a:lstStyle>
            <a:lvl1pPr>
              <a:lnSpc>
                <a:spcPct val="100000"/>
              </a:lnSpc>
              <a:defRPr sz="1400"/>
            </a:lvl1pPr>
            <a:lvl2pPr>
              <a:lnSpc>
                <a:spcPct val="100000"/>
              </a:lnSpc>
              <a:defRPr sz="1200"/>
            </a:lvl2pPr>
            <a:lvl3pPr>
              <a:lnSpc>
                <a:spcPct val="100000"/>
              </a:lnSpc>
              <a:defRPr sz="1100"/>
            </a:lvl3pPr>
            <a:lvl4pPr>
              <a:lnSpc>
                <a:spcPct val="100000"/>
              </a:lnSpc>
              <a:defRPr sz="1050"/>
            </a:lvl4pPr>
            <a:lvl5pPr>
              <a:lnSpc>
                <a:spcPct val="100000"/>
              </a:lnSpc>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9093169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1C7977B-673C-594B-B1D7-9D1E1D712330}"/>
              </a:ext>
            </a:extLst>
          </p:cNvPr>
          <p:cNvCxnSpPr>
            <a:cxnSpLocks/>
          </p:cNvCxnSpPr>
          <p:nvPr userDrawn="1"/>
        </p:nvCxnSpPr>
        <p:spPr>
          <a:xfrm>
            <a:off x="465128" y="4346352"/>
            <a:ext cx="1088869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5" y="1280160"/>
            <a:ext cx="5259407" cy="288349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23" name="Text Placeholder 2">
            <a:extLst>
              <a:ext uri="{FF2B5EF4-FFF2-40B4-BE49-F238E27FC236}">
                <a16:creationId xmlns:a16="http://schemas.microsoft.com/office/drawing/2014/main" id="{F9B67A49-374D-1840-AED0-A2461042124A}"/>
              </a:ext>
            </a:extLst>
          </p:cNvPr>
          <p:cNvSpPr>
            <a:spLocks noGrp="1"/>
          </p:cNvSpPr>
          <p:nvPr>
            <p:ph idx="16"/>
          </p:nvPr>
        </p:nvSpPr>
        <p:spPr>
          <a:xfrm>
            <a:off x="6094412" y="1280160"/>
            <a:ext cx="5259407" cy="288349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1" name="Text Placeholder 2">
            <a:extLst>
              <a:ext uri="{FF2B5EF4-FFF2-40B4-BE49-F238E27FC236}">
                <a16:creationId xmlns:a16="http://schemas.microsoft.com/office/drawing/2014/main" id="{002939F1-3B8C-4740-B0C1-D075A586DE74}"/>
              </a:ext>
            </a:extLst>
          </p:cNvPr>
          <p:cNvSpPr>
            <a:spLocks noGrp="1"/>
          </p:cNvSpPr>
          <p:nvPr>
            <p:ph idx="17"/>
          </p:nvPr>
        </p:nvSpPr>
        <p:spPr>
          <a:xfrm>
            <a:off x="365666" y="4606515"/>
            <a:ext cx="2498556" cy="161947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 name="Text Placeholder 2">
            <a:extLst>
              <a:ext uri="{FF2B5EF4-FFF2-40B4-BE49-F238E27FC236}">
                <a16:creationId xmlns:a16="http://schemas.microsoft.com/office/drawing/2014/main" id="{2EFD0EB4-0721-F446-96C1-9F8109C93E06}"/>
              </a:ext>
            </a:extLst>
          </p:cNvPr>
          <p:cNvSpPr>
            <a:spLocks noGrp="1"/>
          </p:cNvSpPr>
          <p:nvPr>
            <p:ph idx="18"/>
          </p:nvPr>
        </p:nvSpPr>
        <p:spPr>
          <a:xfrm>
            <a:off x="3192354" y="4606515"/>
            <a:ext cx="2498556" cy="161947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3" name="Text Placeholder 2">
            <a:extLst>
              <a:ext uri="{FF2B5EF4-FFF2-40B4-BE49-F238E27FC236}">
                <a16:creationId xmlns:a16="http://schemas.microsoft.com/office/drawing/2014/main" id="{5D6D4F9C-4358-DE40-9B25-EE7C55F9C5FB}"/>
              </a:ext>
            </a:extLst>
          </p:cNvPr>
          <p:cNvSpPr>
            <a:spLocks noGrp="1"/>
          </p:cNvSpPr>
          <p:nvPr>
            <p:ph idx="19"/>
          </p:nvPr>
        </p:nvSpPr>
        <p:spPr>
          <a:xfrm>
            <a:off x="6019042" y="4606515"/>
            <a:ext cx="2498556" cy="161947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4" name="Text Placeholder 2">
            <a:extLst>
              <a:ext uri="{FF2B5EF4-FFF2-40B4-BE49-F238E27FC236}">
                <a16:creationId xmlns:a16="http://schemas.microsoft.com/office/drawing/2014/main" id="{09CAC226-461C-B74C-A082-6713CE8E89D1}"/>
              </a:ext>
            </a:extLst>
          </p:cNvPr>
          <p:cNvSpPr>
            <a:spLocks noGrp="1"/>
          </p:cNvSpPr>
          <p:nvPr>
            <p:ph idx="20"/>
          </p:nvPr>
        </p:nvSpPr>
        <p:spPr>
          <a:xfrm>
            <a:off x="8845730" y="4606515"/>
            <a:ext cx="2498556" cy="1619474"/>
          </a:xfrm>
          <a:prstGeom prst="rect">
            <a:avLst/>
          </a:prstGeom>
        </p:spPr>
        <p:txBody>
          <a:bodyPr vert="horz" lIns="91440" tIns="45720" rIns="91440" bIns="45720" rtlCol="0" anchor="t">
            <a:norm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31071649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1C7977B-673C-594B-B1D7-9D1E1D712330}"/>
              </a:ext>
            </a:extLst>
          </p:cNvPr>
          <p:cNvCxnSpPr>
            <a:cxnSpLocks/>
          </p:cNvCxnSpPr>
          <p:nvPr userDrawn="1"/>
        </p:nvCxnSpPr>
        <p:spPr>
          <a:xfrm>
            <a:off x="465128" y="4346352"/>
            <a:ext cx="1088869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5" y="1280160"/>
            <a:ext cx="10988154" cy="288349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1" name="Text Placeholder 2">
            <a:extLst>
              <a:ext uri="{FF2B5EF4-FFF2-40B4-BE49-F238E27FC236}">
                <a16:creationId xmlns:a16="http://schemas.microsoft.com/office/drawing/2014/main" id="{002939F1-3B8C-4740-B0C1-D075A586DE74}"/>
              </a:ext>
            </a:extLst>
          </p:cNvPr>
          <p:cNvSpPr>
            <a:spLocks noGrp="1"/>
          </p:cNvSpPr>
          <p:nvPr>
            <p:ph idx="17"/>
          </p:nvPr>
        </p:nvSpPr>
        <p:spPr>
          <a:xfrm>
            <a:off x="365666" y="4606515"/>
            <a:ext cx="2498556" cy="161947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 name="Text Placeholder 2">
            <a:extLst>
              <a:ext uri="{FF2B5EF4-FFF2-40B4-BE49-F238E27FC236}">
                <a16:creationId xmlns:a16="http://schemas.microsoft.com/office/drawing/2014/main" id="{2EFD0EB4-0721-F446-96C1-9F8109C93E06}"/>
              </a:ext>
            </a:extLst>
          </p:cNvPr>
          <p:cNvSpPr>
            <a:spLocks noGrp="1"/>
          </p:cNvSpPr>
          <p:nvPr>
            <p:ph idx="18"/>
          </p:nvPr>
        </p:nvSpPr>
        <p:spPr>
          <a:xfrm>
            <a:off x="3192354" y="4606515"/>
            <a:ext cx="2498556" cy="161947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3" name="Text Placeholder 2">
            <a:extLst>
              <a:ext uri="{FF2B5EF4-FFF2-40B4-BE49-F238E27FC236}">
                <a16:creationId xmlns:a16="http://schemas.microsoft.com/office/drawing/2014/main" id="{5D6D4F9C-4358-DE40-9B25-EE7C55F9C5FB}"/>
              </a:ext>
            </a:extLst>
          </p:cNvPr>
          <p:cNvSpPr>
            <a:spLocks noGrp="1"/>
          </p:cNvSpPr>
          <p:nvPr>
            <p:ph idx="19"/>
          </p:nvPr>
        </p:nvSpPr>
        <p:spPr>
          <a:xfrm>
            <a:off x="6019042" y="4606515"/>
            <a:ext cx="2498556" cy="161947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4" name="Text Placeholder 2">
            <a:extLst>
              <a:ext uri="{FF2B5EF4-FFF2-40B4-BE49-F238E27FC236}">
                <a16:creationId xmlns:a16="http://schemas.microsoft.com/office/drawing/2014/main" id="{09CAC226-461C-B74C-A082-6713CE8E89D1}"/>
              </a:ext>
            </a:extLst>
          </p:cNvPr>
          <p:cNvSpPr>
            <a:spLocks noGrp="1"/>
          </p:cNvSpPr>
          <p:nvPr>
            <p:ph idx="20"/>
          </p:nvPr>
        </p:nvSpPr>
        <p:spPr>
          <a:xfrm>
            <a:off x="8845730" y="4606515"/>
            <a:ext cx="2498556" cy="161947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5091540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tandard Content Slide -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5E28FD-D6AB-4948-97EA-2EFB9EB31B2C}"/>
              </a:ext>
            </a:extLst>
          </p:cNvPr>
          <p:cNvSpPr/>
          <p:nvPr userDrawn="1"/>
        </p:nvSpPr>
        <p:spPr>
          <a:xfrm>
            <a:off x="0" y="4346352"/>
            <a:ext cx="12188825" cy="25385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p>
            <a:r>
              <a:rPr lang="en-US" dirty="0"/>
              <a:t>Click to edit Master title style</a:t>
            </a:r>
          </a:p>
        </p:txBody>
      </p: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4" y="1280160"/>
            <a:ext cx="11423527" cy="2883494"/>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1" name="Text Placeholder 2">
            <a:extLst>
              <a:ext uri="{FF2B5EF4-FFF2-40B4-BE49-F238E27FC236}">
                <a16:creationId xmlns:a16="http://schemas.microsoft.com/office/drawing/2014/main" id="{002939F1-3B8C-4740-B0C1-D075A586DE74}"/>
              </a:ext>
            </a:extLst>
          </p:cNvPr>
          <p:cNvSpPr>
            <a:spLocks noGrp="1"/>
          </p:cNvSpPr>
          <p:nvPr>
            <p:ph idx="17"/>
          </p:nvPr>
        </p:nvSpPr>
        <p:spPr>
          <a:xfrm>
            <a:off x="365666" y="4606515"/>
            <a:ext cx="2498556" cy="1619474"/>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 name="Text Placeholder 2">
            <a:extLst>
              <a:ext uri="{FF2B5EF4-FFF2-40B4-BE49-F238E27FC236}">
                <a16:creationId xmlns:a16="http://schemas.microsoft.com/office/drawing/2014/main" id="{2EFD0EB4-0721-F446-96C1-9F8109C93E06}"/>
              </a:ext>
            </a:extLst>
          </p:cNvPr>
          <p:cNvSpPr>
            <a:spLocks noGrp="1"/>
          </p:cNvSpPr>
          <p:nvPr>
            <p:ph idx="18"/>
          </p:nvPr>
        </p:nvSpPr>
        <p:spPr>
          <a:xfrm>
            <a:off x="3192354" y="4606515"/>
            <a:ext cx="2498556" cy="1619474"/>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3" name="Text Placeholder 2">
            <a:extLst>
              <a:ext uri="{FF2B5EF4-FFF2-40B4-BE49-F238E27FC236}">
                <a16:creationId xmlns:a16="http://schemas.microsoft.com/office/drawing/2014/main" id="{5D6D4F9C-4358-DE40-9B25-EE7C55F9C5FB}"/>
              </a:ext>
            </a:extLst>
          </p:cNvPr>
          <p:cNvSpPr>
            <a:spLocks noGrp="1"/>
          </p:cNvSpPr>
          <p:nvPr>
            <p:ph idx="19"/>
          </p:nvPr>
        </p:nvSpPr>
        <p:spPr>
          <a:xfrm>
            <a:off x="6019042" y="4606515"/>
            <a:ext cx="2498556" cy="1619474"/>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4" name="Text Placeholder 2">
            <a:extLst>
              <a:ext uri="{FF2B5EF4-FFF2-40B4-BE49-F238E27FC236}">
                <a16:creationId xmlns:a16="http://schemas.microsoft.com/office/drawing/2014/main" id="{09CAC226-461C-B74C-A082-6713CE8E89D1}"/>
              </a:ext>
            </a:extLst>
          </p:cNvPr>
          <p:cNvSpPr>
            <a:spLocks noGrp="1"/>
          </p:cNvSpPr>
          <p:nvPr>
            <p:ph idx="20"/>
          </p:nvPr>
        </p:nvSpPr>
        <p:spPr>
          <a:xfrm>
            <a:off x="8845730" y="4606515"/>
            <a:ext cx="2498556" cy="1619474"/>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506191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tandard Content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1C7977B-673C-594B-B1D7-9D1E1D712330}"/>
              </a:ext>
            </a:extLst>
          </p:cNvPr>
          <p:cNvCxnSpPr>
            <a:cxnSpLocks/>
          </p:cNvCxnSpPr>
          <p:nvPr userDrawn="1"/>
        </p:nvCxnSpPr>
        <p:spPr>
          <a:xfrm>
            <a:off x="465128" y="4346352"/>
            <a:ext cx="1088869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5" y="4660302"/>
            <a:ext cx="10988154" cy="1782561"/>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1" name="Text Placeholder 2">
            <a:extLst>
              <a:ext uri="{FF2B5EF4-FFF2-40B4-BE49-F238E27FC236}">
                <a16:creationId xmlns:a16="http://schemas.microsoft.com/office/drawing/2014/main" id="{002939F1-3B8C-4740-B0C1-D075A586DE74}"/>
              </a:ext>
            </a:extLst>
          </p:cNvPr>
          <p:cNvSpPr>
            <a:spLocks noGrp="1"/>
          </p:cNvSpPr>
          <p:nvPr>
            <p:ph idx="17"/>
          </p:nvPr>
        </p:nvSpPr>
        <p:spPr>
          <a:xfrm>
            <a:off x="365666" y="1280160"/>
            <a:ext cx="2498556" cy="2883495"/>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 name="Text Placeholder 2">
            <a:extLst>
              <a:ext uri="{FF2B5EF4-FFF2-40B4-BE49-F238E27FC236}">
                <a16:creationId xmlns:a16="http://schemas.microsoft.com/office/drawing/2014/main" id="{2EFD0EB4-0721-F446-96C1-9F8109C93E06}"/>
              </a:ext>
            </a:extLst>
          </p:cNvPr>
          <p:cNvSpPr>
            <a:spLocks noGrp="1"/>
          </p:cNvSpPr>
          <p:nvPr>
            <p:ph idx="18"/>
          </p:nvPr>
        </p:nvSpPr>
        <p:spPr>
          <a:xfrm>
            <a:off x="3192354" y="1280160"/>
            <a:ext cx="2498556" cy="2883495"/>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3" name="Text Placeholder 2">
            <a:extLst>
              <a:ext uri="{FF2B5EF4-FFF2-40B4-BE49-F238E27FC236}">
                <a16:creationId xmlns:a16="http://schemas.microsoft.com/office/drawing/2014/main" id="{5D6D4F9C-4358-DE40-9B25-EE7C55F9C5FB}"/>
              </a:ext>
            </a:extLst>
          </p:cNvPr>
          <p:cNvSpPr>
            <a:spLocks noGrp="1"/>
          </p:cNvSpPr>
          <p:nvPr>
            <p:ph idx="19"/>
          </p:nvPr>
        </p:nvSpPr>
        <p:spPr>
          <a:xfrm>
            <a:off x="6019042" y="1280160"/>
            <a:ext cx="2498556" cy="2883495"/>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4" name="Text Placeholder 2">
            <a:extLst>
              <a:ext uri="{FF2B5EF4-FFF2-40B4-BE49-F238E27FC236}">
                <a16:creationId xmlns:a16="http://schemas.microsoft.com/office/drawing/2014/main" id="{09CAC226-461C-B74C-A082-6713CE8E89D1}"/>
              </a:ext>
            </a:extLst>
          </p:cNvPr>
          <p:cNvSpPr>
            <a:spLocks noGrp="1"/>
          </p:cNvSpPr>
          <p:nvPr>
            <p:ph idx="20"/>
          </p:nvPr>
        </p:nvSpPr>
        <p:spPr>
          <a:xfrm>
            <a:off x="8845730" y="1280160"/>
            <a:ext cx="2498556" cy="2883495"/>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3616449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tandard Content Slide -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73EB61-6218-894B-A36D-B3E6E6C41ED6}"/>
              </a:ext>
            </a:extLst>
          </p:cNvPr>
          <p:cNvSpPr/>
          <p:nvPr userDrawn="1"/>
        </p:nvSpPr>
        <p:spPr>
          <a:xfrm>
            <a:off x="0" y="0"/>
            <a:ext cx="12188825" cy="4346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64A7E45D-3CBD-C141-8213-04A1DFDA6D86}"/>
              </a:ext>
            </a:extLst>
          </p:cNvPr>
          <p:cNvSpPr>
            <a:spLocks noGrp="1"/>
          </p:cNvSpPr>
          <p:nvPr>
            <p:ph type="title"/>
          </p:nvPr>
        </p:nvSpPr>
        <p:spPr>
          <a:xfrm>
            <a:off x="231229" y="228600"/>
            <a:ext cx="11557963" cy="563084"/>
          </a:xfrm>
        </p:spPr>
        <p:txBody>
          <a:bodyPr/>
          <a:lstStyle>
            <a:lvl1pPr>
              <a:defRPr>
                <a:solidFill>
                  <a:schemeClr val="bg1"/>
                </a:solidFill>
              </a:defRPr>
            </a:lvl1pPr>
          </a:lstStyle>
          <a:p>
            <a:r>
              <a:rPr lang="en-US" dirty="0"/>
              <a:t>Click to edit Master title style</a:t>
            </a:r>
          </a:p>
        </p:txBody>
      </p:sp>
      <p:sp>
        <p:nvSpPr>
          <p:cNvPr id="19" name="Text Placeholder 2">
            <a:extLst>
              <a:ext uri="{FF2B5EF4-FFF2-40B4-BE49-F238E27FC236}">
                <a16:creationId xmlns:a16="http://schemas.microsoft.com/office/drawing/2014/main" id="{7930C537-355B-C046-8098-E708548A80B5}"/>
              </a:ext>
            </a:extLst>
          </p:cNvPr>
          <p:cNvSpPr>
            <a:spLocks noGrp="1"/>
          </p:cNvSpPr>
          <p:nvPr>
            <p:ph idx="13"/>
          </p:nvPr>
        </p:nvSpPr>
        <p:spPr>
          <a:xfrm>
            <a:off x="365664" y="4660302"/>
            <a:ext cx="11423527" cy="1782561"/>
          </a:xfrm>
          <a:prstGeom prst="rect">
            <a:avLst/>
          </a:prstGeom>
        </p:spPr>
        <p:txBody>
          <a:bodyPr vert="horz" lIns="91440" tIns="45720" rIns="91440" bIns="45720" rtlCol="0" anchor="t">
            <a:noAutofit/>
          </a:bodyPr>
          <a:lstStyle>
            <a:lvl1pPr>
              <a:lnSpc>
                <a:spcPct val="100000"/>
              </a:lnSpc>
              <a:defRPr sz="1800"/>
            </a:lvl1pPr>
            <a:lvl2pPr>
              <a:lnSpc>
                <a:spcPct val="130000"/>
              </a:lnSpc>
              <a:defRPr sz="1600"/>
            </a:lvl2pPr>
            <a:lvl3pPr>
              <a:lnSpc>
                <a:spcPct val="130000"/>
              </a:lnSpc>
              <a:defRPr sz="1400"/>
            </a:lvl3pPr>
            <a:lvl4pPr>
              <a:lnSpc>
                <a:spcPct val="130000"/>
              </a:lnSpc>
              <a:defRPr sz="1200"/>
            </a:lvl4pPr>
            <a:lvl5pPr>
              <a:lnSpc>
                <a:spcPct val="13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1" name="Text Placeholder 2">
            <a:extLst>
              <a:ext uri="{FF2B5EF4-FFF2-40B4-BE49-F238E27FC236}">
                <a16:creationId xmlns:a16="http://schemas.microsoft.com/office/drawing/2014/main" id="{002939F1-3B8C-4740-B0C1-D075A586DE74}"/>
              </a:ext>
            </a:extLst>
          </p:cNvPr>
          <p:cNvSpPr>
            <a:spLocks noGrp="1"/>
          </p:cNvSpPr>
          <p:nvPr>
            <p:ph idx="17"/>
          </p:nvPr>
        </p:nvSpPr>
        <p:spPr>
          <a:xfrm>
            <a:off x="365666" y="1280160"/>
            <a:ext cx="2498556" cy="2883495"/>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2" name="Text Placeholder 2">
            <a:extLst>
              <a:ext uri="{FF2B5EF4-FFF2-40B4-BE49-F238E27FC236}">
                <a16:creationId xmlns:a16="http://schemas.microsoft.com/office/drawing/2014/main" id="{2EFD0EB4-0721-F446-96C1-9F8109C93E06}"/>
              </a:ext>
            </a:extLst>
          </p:cNvPr>
          <p:cNvSpPr>
            <a:spLocks noGrp="1"/>
          </p:cNvSpPr>
          <p:nvPr>
            <p:ph idx="18"/>
          </p:nvPr>
        </p:nvSpPr>
        <p:spPr>
          <a:xfrm>
            <a:off x="3192354" y="1280160"/>
            <a:ext cx="2498556" cy="2883495"/>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3" name="Text Placeholder 2">
            <a:extLst>
              <a:ext uri="{FF2B5EF4-FFF2-40B4-BE49-F238E27FC236}">
                <a16:creationId xmlns:a16="http://schemas.microsoft.com/office/drawing/2014/main" id="{5D6D4F9C-4358-DE40-9B25-EE7C55F9C5FB}"/>
              </a:ext>
            </a:extLst>
          </p:cNvPr>
          <p:cNvSpPr>
            <a:spLocks noGrp="1"/>
          </p:cNvSpPr>
          <p:nvPr>
            <p:ph idx="19"/>
          </p:nvPr>
        </p:nvSpPr>
        <p:spPr>
          <a:xfrm>
            <a:off x="6019042" y="1280160"/>
            <a:ext cx="2498556" cy="2883495"/>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14" name="Text Placeholder 2">
            <a:extLst>
              <a:ext uri="{FF2B5EF4-FFF2-40B4-BE49-F238E27FC236}">
                <a16:creationId xmlns:a16="http://schemas.microsoft.com/office/drawing/2014/main" id="{09CAC226-461C-B74C-A082-6713CE8E89D1}"/>
              </a:ext>
            </a:extLst>
          </p:cNvPr>
          <p:cNvSpPr>
            <a:spLocks noGrp="1"/>
          </p:cNvSpPr>
          <p:nvPr>
            <p:ph idx="20"/>
          </p:nvPr>
        </p:nvSpPr>
        <p:spPr>
          <a:xfrm>
            <a:off x="8845730" y="1280160"/>
            <a:ext cx="2498556" cy="2883495"/>
          </a:xfrm>
          <a:prstGeom prst="rect">
            <a:avLst/>
          </a:prstGeom>
        </p:spPr>
        <p:txBody>
          <a:bodyPr vert="horz" lIns="91440" tIns="45720" rIns="91440" bIns="45720" rtlCol="0" anchor="t">
            <a:noAutofit/>
          </a:bodyPr>
          <a:lstStyle>
            <a:lvl1pPr>
              <a:lnSpc>
                <a:spcPct val="100000"/>
              </a:lnSpc>
              <a:defRPr sz="18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7786225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w/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10ED4-612B-DF48-A817-37F02B42BC36}"/>
              </a:ext>
            </a:extLst>
          </p:cNvPr>
          <p:cNvSpPr/>
          <p:nvPr userDrawn="1"/>
        </p:nvSpPr>
        <p:spPr>
          <a:xfrm>
            <a:off x="6434100" y="893"/>
            <a:ext cx="5754725" cy="6856214"/>
          </a:xfrm>
          <a:prstGeom prst="rect">
            <a:avLst/>
          </a:prstGeom>
          <a:solidFill>
            <a:schemeClr val="accent1"/>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5664075"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6792970" y="1280160"/>
            <a:ext cx="4961708"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Tree>
    <p:extLst>
      <p:ext uri="{BB962C8B-B14F-4D97-AF65-F5344CB8AC3E}">
        <p14:creationId xmlns:p14="http://schemas.microsoft.com/office/powerpoint/2010/main" val="15061072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Slide w/Blu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2">
                    <a:lumMod val="75000"/>
                  </a:schemeClr>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811190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9144000" y="1280160"/>
            <a:ext cx="2610678" cy="4892903"/>
          </a:xfrm>
          <a:prstGeom prst="rect">
            <a:avLst/>
          </a:prstGeom>
        </p:spPr>
        <p:txBody>
          <a:bodyPr vert="horz" lIns="91440" tIns="45720" rIns="91440" bIns="45720" rtlCol="0" anchor="t">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cxnSp>
        <p:nvCxnSpPr>
          <p:cNvPr id="11" name="Straight Connector 10">
            <a:extLst>
              <a:ext uri="{FF2B5EF4-FFF2-40B4-BE49-F238E27FC236}">
                <a16:creationId xmlns:a16="http://schemas.microsoft.com/office/drawing/2014/main" id="{37BBD111-5BFF-E646-B301-72FFC725453B}"/>
              </a:ext>
            </a:extLst>
          </p:cNvPr>
          <p:cNvCxnSpPr>
            <a:cxnSpLocks/>
          </p:cNvCxnSpPr>
          <p:nvPr userDrawn="1"/>
        </p:nvCxnSpPr>
        <p:spPr>
          <a:xfrm>
            <a:off x="8873159" y="1306288"/>
            <a:ext cx="0" cy="48929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35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34310" flipH="1">
            <a:off x="-1466102" y="-1189907"/>
            <a:ext cx="11349697" cy="6367981"/>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468067">
            <a:off x="-576839" y="-470113"/>
            <a:ext cx="10483048" cy="5969724"/>
          </a:xfrm>
          <a:prstGeom prst="rect">
            <a:avLst/>
          </a:prstGeom>
        </p:spPr>
      </p:pic>
      <p:sp>
        <p:nvSpPr>
          <p:cNvPr id="2" name="Title 1"/>
          <p:cNvSpPr>
            <a:spLocks noGrp="1"/>
          </p:cNvSpPr>
          <p:nvPr>
            <p:ph type="ctrTitle" hasCustomPrompt="1"/>
          </p:nvPr>
        </p:nvSpPr>
        <p:spPr>
          <a:xfrm>
            <a:off x="2510753" y="2097129"/>
            <a:ext cx="6667222" cy="1117920"/>
          </a:xfrm>
          <a:prstGeom prst="rect">
            <a:avLst/>
          </a:prstGeom>
        </p:spPr>
        <p:txBody>
          <a:bodyPr anchor="ctr">
            <a:noAutofit/>
          </a:bodyPr>
          <a:lstStyle>
            <a:lvl1pPr algn="l">
              <a:defRPr sz="3199"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24339EBB-5512-7340-BE65-EEDD9EFFBDD0}"/>
              </a:ext>
            </a:extLst>
          </p:cNvPr>
          <p:cNvGrpSpPr/>
          <p:nvPr userDrawn="1"/>
        </p:nvGrpSpPr>
        <p:grpSpPr>
          <a:xfrm>
            <a:off x="-5188688" y="-3806455"/>
            <a:ext cx="22831095" cy="15289618"/>
            <a:chOff x="-5188688" y="-3806455"/>
            <a:chExt cx="22831095" cy="15289618"/>
          </a:xfrm>
        </p:grpSpPr>
        <p:sp>
          <p:nvSpPr>
            <p:cNvPr id="7" name="Rectangle 6">
              <a:extLst>
                <a:ext uri="{FF2B5EF4-FFF2-40B4-BE49-F238E27FC236}">
                  <a16:creationId xmlns:a16="http://schemas.microsoft.com/office/drawing/2014/main" id="{EEA66C99-4831-B64D-BF09-7571162ACDA9}"/>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40BA96D-0746-2740-9F75-37B91B65A9BC}"/>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CAE065A-7411-C342-B52A-F1AA6167738D}"/>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3F88E70-0597-9647-833C-0C9188EF0BDC}"/>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1948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Slide w/Blu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2">
                    <a:lumMod val="75000"/>
                  </a:schemeClr>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598609" y="1280160"/>
            <a:ext cx="811190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365666" y="1280160"/>
            <a:ext cx="2610678" cy="4892903"/>
          </a:xfrm>
          <a:prstGeom prst="rect">
            <a:avLst/>
          </a:prstGeom>
        </p:spPr>
        <p:txBody>
          <a:bodyPr vert="horz" lIns="91440" tIns="45720" rIns="91440" bIns="45720" rtlCol="0" anchor="t">
            <a:no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cxnSp>
        <p:nvCxnSpPr>
          <p:cNvPr id="11" name="Straight Connector 10">
            <a:extLst>
              <a:ext uri="{FF2B5EF4-FFF2-40B4-BE49-F238E27FC236}">
                <a16:creationId xmlns:a16="http://schemas.microsoft.com/office/drawing/2014/main" id="{37BBD111-5BFF-E646-B301-72FFC725453B}"/>
              </a:ext>
            </a:extLst>
          </p:cNvPr>
          <p:cNvCxnSpPr>
            <a:cxnSpLocks/>
          </p:cNvCxnSpPr>
          <p:nvPr userDrawn="1"/>
        </p:nvCxnSpPr>
        <p:spPr>
          <a:xfrm>
            <a:off x="3287476" y="1306288"/>
            <a:ext cx="0" cy="48929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8241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tandard_Content_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10ED4-612B-DF48-A817-37F02B42BC36}"/>
              </a:ext>
            </a:extLst>
          </p:cNvPr>
          <p:cNvSpPr/>
          <p:nvPr userDrawn="1"/>
        </p:nvSpPr>
        <p:spPr>
          <a:xfrm>
            <a:off x="6094414" y="893"/>
            <a:ext cx="6094413" cy="6856214"/>
          </a:xfrm>
          <a:prstGeom prst="rect">
            <a:avLst/>
          </a:prstGeom>
          <a:solidFill>
            <a:schemeClr val="accent1"/>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5664075"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6581375" y="1280160"/>
            <a:ext cx="4961708"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Tree>
    <p:extLst>
      <p:ext uri="{BB962C8B-B14F-4D97-AF65-F5344CB8AC3E}">
        <p14:creationId xmlns:p14="http://schemas.microsoft.com/office/powerpoint/2010/main" val="36477537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tandard_Content_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10ED4-612B-DF48-A817-37F02B42BC36}"/>
              </a:ext>
            </a:extLst>
          </p:cNvPr>
          <p:cNvSpPr/>
          <p:nvPr userDrawn="1"/>
        </p:nvSpPr>
        <p:spPr>
          <a:xfrm>
            <a:off x="6094414" y="893"/>
            <a:ext cx="6094413" cy="6856214"/>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5664075"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6581375" y="1280160"/>
            <a:ext cx="4961708"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Tree>
    <p:extLst>
      <p:ext uri="{BB962C8B-B14F-4D97-AF65-F5344CB8AC3E}">
        <p14:creationId xmlns:p14="http://schemas.microsoft.com/office/powerpoint/2010/main" val="5851685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tandard_Content_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10ED4-612B-DF48-A817-37F02B42BC36}"/>
              </a:ext>
            </a:extLst>
          </p:cNvPr>
          <p:cNvSpPr/>
          <p:nvPr userDrawn="1"/>
        </p:nvSpPr>
        <p:spPr>
          <a:xfrm>
            <a:off x="8873160" y="893"/>
            <a:ext cx="3315668" cy="6856214"/>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826734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
        <p:nvSpPr>
          <p:cNvPr id="11" name="Text Placeholder 2">
            <a:extLst>
              <a:ext uri="{FF2B5EF4-FFF2-40B4-BE49-F238E27FC236}">
                <a16:creationId xmlns:a16="http://schemas.microsoft.com/office/drawing/2014/main" id="{C2AD04FA-C7CC-284C-B3D6-5DA1788201C6}"/>
              </a:ext>
            </a:extLst>
          </p:cNvPr>
          <p:cNvSpPr>
            <a:spLocks noGrp="1"/>
          </p:cNvSpPr>
          <p:nvPr>
            <p:ph idx="12"/>
          </p:nvPr>
        </p:nvSpPr>
        <p:spPr>
          <a:xfrm>
            <a:off x="9144000" y="1280160"/>
            <a:ext cx="2610678"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24180644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tandard_Content_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10ED4-612B-DF48-A817-37F02B42BC36}"/>
              </a:ext>
            </a:extLst>
          </p:cNvPr>
          <p:cNvSpPr/>
          <p:nvPr userDrawn="1"/>
        </p:nvSpPr>
        <p:spPr>
          <a:xfrm>
            <a:off x="8873160" y="893"/>
            <a:ext cx="3315668" cy="6856214"/>
          </a:xfrm>
          <a:prstGeom prst="rect">
            <a:avLst/>
          </a:prstGeom>
          <a:solidFill>
            <a:schemeClr val="accent1"/>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6" y="1280160"/>
            <a:ext cx="826734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
        <p:nvSpPr>
          <p:cNvPr id="11" name="Text Placeholder 2">
            <a:extLst>
              <a:ext uri="{FF2B5EF4-FFF2-40B4-BE49-F238E27FC236}">
                <a16:creationId xmlns:a16="http://schemas.microsoft.com/office/drawing/2014/main" id="{C2AD04FA-C7CC-284C-B3D6-5DA1788201C6}"/>
              </a:ext>
            </a:extLst>
          </p:cNvPr>
          <p:cNvSpPr>
            <a:spLocks noGrp="1"/>
          </p:cNvSpPr>
          <p:nvPr>
            <p:ph idx="12"/>
          </p:nvPr>
        </p:nvSpPr>
        <p:spPr>
          <a:xfrm>
            <a:off x="9144000" y="1280160"/>
            <a:ext cx="2610678"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3176760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ntent Slide w/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698EC5-C221-4A48-9363-A674C8B047CD}"/>
              </a:ext>
            </a:extLst>
          </p:cNvPr>
          <p:cNvSpPr/>
          <p:nvPr userDrawn="1"/>
        </p:nvSpPr>
        <p:spPr>
          <a:xfrm>
            <a:off x="0" y="893"/>
            <a:ext cx="3287471" cy="6856214"/>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2">
                    <a:lumMod val="75000"/>
                  </a:schemeClr>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598609" y="1280160"/>
            <a:ext cx="811190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71476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365666" y="1280160"/>
            <a:ext cx="2610678"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a:xfrm>
            <a:off x="3598609" y="228600"/>
            <a:ext cx="11557963" cy="885036"/>
          </a:xfrm>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p>
            <a:r>
              <a:rPr lang="en-US"/>
              <a:t>CONFIDENTIAL</a:t>
            </a:r>
            <a:endParaRPr lang="en-US" dirty="0"/>
          </a:p>
        </p:txBody>
      </p:sp>
    </p:spTree>
    <p:extLst>
      <p:ext uri="{BB962C8B-B14F-4D97-AF65-F5344CB8AC3E}">
        <p14:creationId xmlns:p14="http://schemas.microsoft.com/office/powerpoint/2010/main" val="22656911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ontent Slide w/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698EC5-C221-4A48-9363-A674C8B047CD}"/>
              </a:ext>
            </a:extLst>
          </p:cNvPr>
          <p:cNvSpPr/>
          <p:nvPr userDrawn="1"/>
        </p:nvSpPr>
        <p:spPr>
          <a:xfrm>
            <a:off x="0" y="893"/>
            <a:ext cx="3287471" cy="6856214"/>
          </a:xfrm>
          <a:prstGeom prst="rect">
            <a:avLst/>
          </a:prstGeom>
          <a:solidFill>
            <a:schemeClr val="accent1"/>
          </a:solidFill>
          <a:ln w="12700" cap="flat" cmpd="sng" algn="ctr">
            <a:noFill/>
            <a:prstDash val="solid"/>
            <a:miter lim="800000"/>
          </a:ln>
          <a:effectLst/>
        </p:spPr>
        <p:txBody>
          <a:bodyPr rtlCol="0" anchor="ctr"/>
          <a:lstStyle/>
          <a:p>
            <a:pPr algn="ctr" defTabSz="914118">
              <a:defRPr/>
            </a:pPr>
            <a:endParaRPr lang="en-US" sz="1800" kern="0">
              <a:solidFill>
                <a:sysClr val="windowText" lastClr="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2">
                    <a:lumMod val="75000"/>
                  </a:schemeClr>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598609" y="1280160"/>
            <a:ext cx="8111906"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71476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4777207-1637-C144-8465-F3EFC3E913DB}"/>
              </a:ext>
            </a:extLst>
          </p:cNvPr>
          <p:cNvSpPr>
            <a:spLocks noGrp="1"/>
          </p:cNvSpPr>
          <p:nvPr>
            <p:ph idx="12"/>
          </p:nvPr>
        </p:nvSpPr>
        <p:spPr>
          <a:xfrm>
            <a:off x="365666" y="1280160"/>
            <a:ext cx="2610678"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Title 4">
            <a:extLst>
              <a:ext uri="{FF2B5EF4-FFF2-40B4-BE49-F238E27FC236}">
                <a16:creationId xmlns:a16="http://schemas.microsoft.com/office/drawing/2014/main" id="{5CE6460B-C299-C544-BB82-9467C554BCC0}"/>
              </a:ext>
            </a:extLst>
          </p:cNvPr>
          <p:cNvSpPr>
            <a:spLocks noGrp="1"/>
          </p:cNvSpPr>
          <p:nvPr>
            <p:ph type="title"/>
          </p:nvPr>
        </p:nvSpPr>
        <p:spPr>
          <a:xfrm>
            <a:off x="3598610" y="228600"/>
            <a:ext cx="8111906" cy="885036"/>
          </a:xfrm>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FF980EBE-E765-804B-9D59-B1937BA93C93}"/>
              </a:ext>
            </a:extLst>
          </p:cNvPr>
          <p:cNvSpPr>
            <a:spLocks noGrp="1"/>
          </p:cNvSpPr>
          <p:nvPr>
            <p:ph type="ftr" sz="quarter" idx="13"/>
          </p:nvPr>
        </p:nvSpPr>
        <p:spPr/>
        <p:txBody>
          <a:bodyPr/>
          <a:lstStyle>
            <a:lvl1pPr>
              <a:defRPr>
                <a:solidFill>
                  <a:schemeClr val="bg1"/>
                </a:solidFill>
              </a:defRPr>
            </a:lvl1pPr>
          </a:lstStyle>
          <a:p>
            <a:r>
              <a:rPr lang="en-US" dirty="0"/>
              <a:t>CONFIDENTIAL</a:t>
            </a:r>
          </a:p>
        </p:txBody>
      </p:sp>
    </p:spTree>
    <p:extLst>
      <p:ext uri="{BB962C8B-B14F-4D97-AF65-F5344CB8AC3E}">
        <p14:creationId xmlns:p14="http://schemas.microsoft.com/office/powerpoint/2010/main" val="10198019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con_Content_Slide">
    <p:spTree>
      <p:nvGrpSpPr>
        <p:cNvPr id="1" name=""/>
        <p:cNvGrpSpPr/>
        <p:nvPr/>
      </p:nvGrpSpPr>
      <p:grpSpPr>
        <a:xfrm>
          <a:off x="0" y="0"/>
          <a:ext cx="0" cy="0"/>
          <a:chOff x="0" y="0"/>
          <a:chExt cx="0" cy="0"/>
        </a:xfrm>
      </p:grpSpPr>
      <p:sp>
        <p:nvSpPr>
          <p:cNvPr id="28" name="Picture Placeholder 2"/>
          <p:cNvSpPr>
            <a:spLocks noGrp="1"/>
          </p:cNvSpPr>
          <p:nvPr>
            <p:ph type="pic" sz="quarter" idx="15" hasCustomPrompt="1"/>
          </p:nvPr>
        </p:nvSpPr>
        <p:spPr>
          <a:xfrm>
            <a:off x="803066" y="1895477"/>
            <a:ext cx="768151" cy="768351"/>
          </a:xfrm>
        </p:spPr>
        <p:txBody>
          <a:bodyPr/>
          <a:lstStyle/>
          <a:p>
            <a:r>
              <a:rPr lang="en-US"/>
              <a:t>Icon</a:t>
            </a:r>
          </a:p>
        </p:txBody>
      </p:sp>
      <p:sp>
        <p:nvSpPr>
          <p:cNvPr id="29" name="Picture Placeholder 2"/>
          <p:cNvSpPr>
            <a:spLocks noGrp="1"/>
          </p:cNvSpPr>
          <p:nvPr>
            <p:ph type="pic" sz="quarter" idx="16" hasCustomPrompt="1"/>
          </p:nvPr>
        </p:nvSpPr>
        <p:spPr>
          <a:xfrm>
            <a:off x="4911657" y="1895477"/>
            <a:ext cx="768151" cy="768351"/>
          </a:xfrm>
        </p:spPr>
        <p:txBody>
          <a:bodyPr/>
          <a:lstStyle/>
          <a:p>
            <a:r>
              <a:rPr lang="en-US"/>
              <a:t>Icon</a:t>
            </a:r>
          </a:p>
        </p:txBody>
      </p:sp>
      <p:sp>
        <p:nvSpPr>
          <p:cNvPr id="30" name="Picture Placeholder 2"/>
          <p:cNvSpPr>
            <a:spLocks noGrp="1"/>
          </p:cNvSpPr>
          <p:nvPr>
            <p:ph type="pic" sz="quarter" idx="17" hasCustomPrompt="1"/>
          </p:nvPr>
        </p:nvSpPr>
        <p:spPr>
          <a:xfrm>
            <a:off x="8815162" y="1895477"/>
            <a:ext cx="768151" cy="768351"/>
          </a:xfrm>
        </p:spPr>
        <p:txBody>
          <a:bodyPr/>
          <a:lstStyle/>
          <a:p>
            <a:r>
              <a:rPr lang="en-US"/>
              <a:t>Icon</a:t>
            </a:r>
          </a:p>
        </p:txBody>
      </p:sp>
      <p:sp>
        <p:nvSpPr>
          <p:cNvPr id="2" name="Footer Placeholder 1"/>
          <p:cNvSpPr>
            <a:spLocks noGrp="1"/>
          </p:cNvSpPr>
          <p:nvPr>
            <p:ph type="ftr" sz="quarter" idx="18"/>
          </p:nvPr>
        </p:nvSpPr>
        <p:spPr/>
        <p:txBody>
          <a:bodyPr/>
          <a:lstStyle/>
          <a:p>
            <a:r>
              <a:rPr lang="en-US"/>
              <a:t>CONFIDENTIAL</a:t>
            </a:r>
            <a:endParaRPr lang="en-US" dirty="0"/>
          </a:p>
        </p:txBody>
      </p:sp>
      <p:sp>
        <p:nvSpPr>
          <p:cNvPr id="3" name="Slide Number Placeholder 2"/>
          <p:cNvSpPr>
            <a:spLocks noGrp="1"/>
          </p:cNvSpPr>
          <p:nvPr>
            <p:ph type="sldNum" sz="quarter" idx="19"/>
          </p:nvPr>
        </p:nvSpPr>
        <p:spPr/>
        <p:txBody>
          <a:bodyPr/>
          <a:lstStyle/>
          <a:p>
            <a:fld id="{9F3AD139-9F4D-0145-BF4C-6872CC5BC957}" type="slidenum">
              <a:rPr lang="en-US" smtClean="0"/>
              <a:pPr/>
              <a:t>‹#›</a:t>
            </a:fld>
            <a:endParaRPr lang="en-US" dirty="0"/>
          </a:p>
        </p:txBody>
      </p:sp>
      <p:cxnSp>
        <p:nvCxnSpPr>
          <p:cNvPr id="32" name="Straight Connector 31"/>
          <p:cNvCxnSpPr/>
          <p:nvPr userDrawn="1"/>
        </p:nvCxnSpPr>
        <p:spPr>
          <a:xfrm>
            <a:off x="646488" y="1868654"/>
            <a:ext cx="0" cy="393254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 Placeholder 4"/>
          <p:cNvSpPr>
            <a:spLocks noGrp="1"/>
          </p:cNvSpPr>
          <p:nvPr>
            <p:ph type="body" sz="quarter" idx="20"/>
          </p:nvPr>
        </p:nvSpPr>
        <p:spPr>
          <a:xfrm>
            <a:off x="823934" y="2749554"/>
            <a:ext cx="3582326"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4"/>
          <p:cNvSpPr>
            <a:spLocks noGrp="1"/>
          </p:cNvSpPr>
          <p:nvPr>
            <p:ph type="body" sz="quarter" idx="21"/>
          </p:nvPr>
        </p:nvSpPr>
        <p:spPr>
          <a:xfrm>
            <a:off x="4911655" y="2749554"/>
            <a:ext cx="3248508"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p:cNvSpPr>
            <a:spLocks noGrp="1"/>
          </p:cNvSpPr>
          <p:nvPr>
            <p:ph type="body" sz="quarter" idx="22"/>
          </p:nvPr>
        </p:nvSpPr>
        <p:spPr>
          <a:xfrm>
            <a:off x="8815161" y="2749554"/>
            <a:ext cx="3133885"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7" name="Straight Connector 36"/>
          <p:cNvCxnSpPr/>
          <p:nvPr userDrawn="1"/>
        </p:nvCxnSpPr>
        <p:spPr>
          <a:xfrm>
            <a:off x="4785175" y="1868654"/>
            <a:ext cx="0" cy="393254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8671427" y="1868654"/>
            <a:ext cx="0" cy="393254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FD9B3-8D76-8749-BE6E-F8CE2E5D41EE}"/>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FF8AF28-5365-234F-AF75-623BBE7FF0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183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con_Content_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80B55A-1387-9843-AC5E-370087C68022}"/>
              </a:ext>
            </a:extLst>
          </p:cNvPr>
          <p:cNvSpPr/>
          <p:nvPr userDrawn="1"/>
        </p:nvSpPr>
        <p:spPr>
          <a:xfrm>
            <a:off x="1" y="0"/>
            <a:ext cx="121888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8" name="Picture Placeholder 2"/>
          <p:cNvSpPr>
            <a:spLocks noGrp="1"/>
          </p:cNvSpPr>
          <p:nvPr>
            <p:ph type="pic" sz="quarter" idx="15" hasCustomPrompt="1"/>
          </p:nvPr>
        </p:nvSpPr>
        <p:spPr>
          <a:xfrm>
            <a:off x="803066" y="1895477"/>
            <a:ext cx="768151" cy="768351"/>
          </a:xfrm>
        </p:spPr>
        <p:txBody>
          <a:bodyPr/>
          <a:lstStyle/>
          <a:p>
            <a:r>
              <a:rPr lang="en-US"/>
              <a:t>Icon</a:t>
            </a:r>
          </a:p>
        </p:txBody>
      </p:sp>
      <p:sp>
        <p:nvSpPr>
          <p:cNvPr id="29" name="Picture Placeholder 2"/>
          <p:cNvSpPr>
            <a:spLocks noGrp="1"/>
          </p:cNvSpPr>
          <p:nvPr>
            <p:ph type="pic" sz="quarter" idx="16" hasCustomPrompt="1"/>
          </p:nvPr>
        </p:nvSpPr>
        <p:spPr>
          <a:xfrm>
            <a:off x="4911657" y="1895477"/>
            <a:ext cx="768151" cy="768351"/>
          </a:xfrm>
        </p:spPr>
        <p:txBody>
          <a:bodyPr/>
          <a:lstStyle/>
          <a:p>
            <a:r>
              <a:rPr lang="en-US"/>
              <a:t>Icon</a:t>
            </a:r>
          </a:p>
        </p:txBody>
      </p:sp>
      <p:sp>
        <p:nvSpPr>
          <p:cNvPr id="30" name="Picture Placeholder 2"/>
          <p:cNvSpPr>
            <a:spLocks noGrp="1"/>
          </p:cNvSpPr>
          <p:nvPr>
            <p:ph type="pic" sz="quarter" idx="17" hasCustomPrompt="1"/>
          </p:nvPr>
        </p:nvSpPr>
        <p:spPr>
          <a:xfrm>
            <a:off x="8815162" y="1895477"/>
            <a:ext cx="768151" cy="768351"/>
          </a:xfrm>
        </p:spPr>
        <p:txBody>
          <a:bodyPr/>
          <a:lstStyle/>
          <a:p>
            <a:r>
              <a:rPr lang="en-US"/>
              <a:t>Icon</a:t>
            </a:r>
          </a:p>
        </p:txBody>
      </p:sp>
      <p:sp>
        <p:nvSpPr>
          <p:cNvPr id="2" name="Footer Placeholder 1"/>
          <p:cNvSpPr>
            <a:spLocks noGrp="1"/>
          </p:cNvSpPr>
          <p:nvPr>
            <p:ph type="ftr" sz="quarter" idx="18"/>
          </p:nvPr>
        </p:nvSpPr>
        <p:spPr/>
        <p:txBody>
          <a:bodyPr/>
          <a:lstStyle/>
          <a:p>
            <a:r>
              <a:rPr lang="en-US"/>
              <a:t>CONFIDENTIAL</a:t>
            </a:r>
            <a:endParaRPr lang="en-US" dirty="0"/>
          </a:p>
        </p:txBody>
      </p:sp>
      <p:sp>
        <p:nvSpPr>
          <p:cNvPr id="3" name="Slide Number Placeholder 2"/>
          <p:cNvSpPr>
            <a:spLocks noGrp="1"/>
          </p:cNvSpPr>
          <p:nvPr>
            <p:ph type="sldNum" sz="quarter" idx="19"/>
          </p:nvPr>
        </p:nvSpPr>
        <p:spPr/>
        <p:txBody>
          <a:bodyPr/>
          <a:lstStyle/>
          <a:p>
            <a:fld id="{9F3AD139-9F4D-0145-BF4C-6872CC5BC957}" type="slidenum">
              <a:rPr lang="en-US" smtClean="0"/>
              <a:pPr/>
              <a:t>‹#›</a:t>
            </a:fld>
            <a:endParaRPr lang="en-US" dirty="0"/>
          </a:p>
        </p:txBody>
      </p:sp>
      <p:cxnSp>
        <p:nvCxnSpPr>
          <p:cNvPr id="32" name="Straight Connector 31"/>
          <p:cNvCxnSpPr/>
          <p:nvPr userDrawn="1"/>
        </p:nvCxnSpPr>
        <p:spPr>
          <a:xfrm>
            <a:off x="646488" y="186865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 Placeholder 4"/>
          <p:cNvSpPr>
            <a:spLocks noGrp="1"/>
          </p:cNvSpPr>
          <p:nvPr>
            <p:ph type="body" sz="quarter" idx="20"/>
          </p:nvPr>
        </p:nvSpPr>
        <p:spPr>
          <a:xfrm>
            <a:off x="823934" y="2749554"/>
            <a:ext cx="3582326"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4"/>
          <p:cNvSpPr>
            <a:spLocks noGrp="1"/>
          </p:cNvSpPr>
          <p:nvPr>
            <p:ph type="body" sz="quarter" idx="21"/>
          </p:nvPr>
        </p:nvSpPr>
        <p:spPr>
          <a:xfrm>
            <a:off x="4911655" y="2749554"/>
            <a:ext cx="3248508"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p:cNvSpPr>
            <a:spLocks noGrp="1"/>
          </p:cNvSpPr>
          <p:nvPr>
            <p:ph type="body" sz="quarter" idx="22"/>
          </p:nvPr>
        </p:nvSpPr>
        <p:spPr>
          <a:xfrm>
            <a:off x="8815161" y="2749554"/>
            <a:ext cx="3133885"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7" name="Straight Connector 36"/>
          <p:cNvCxnSpPr/>
          <p:nvPr userDrawn="1"/>
        </p:nvCxnSpPr>
        <p:spPr>
          <a:xfrm>
            <a:off x="4785175" y="186865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8671427" y="186865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FD9B3-8D76-8749-BE6E-F8CE2E5D41EE}"/>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FF8AF28-5365-234F-AF75-623BBE7FF0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99381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con_Content_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80B55A-1387-9843-AC5E-370087C68022}"/>
              </a:ext>
            </a:extLst>
          </p:cNvPr>
          <p:cNvSpPr/>
          <p:nvPr userDrawn="1"/>
        </p:nvSpPr>
        <p:spPr>
          <a:xfrm>
            <a:off x="1" y="0"/>
            <a:ext cx="121888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8" name="Picture Placeholder 2"/>
          <p:cNvSpPr>
            <a:spLocks noGrp="1"/>
          </p:cNvSpPr>
          <p:nvPr>
            <p:ph type="pic" sz="quarter" idx="15" hasCustomPrompt="1"/>
          </p:nvPr>
        </p:nvSpPr>
        <p:spPr>
          <a:xfrm>
            <a:off x="972690" y="1903787"/>
            <a:ext cx="574009" cy="768351"/>
          </a:xfrm>
        </p:spPr>
        <p:txBody>
          <a:bodyPr/>
          <a:lstStyle/>
          <a:p>
            <a:r>
              <a:rPr lang="en-US"/>
              <a:t>Icon</a:t>
            </a:r>
          </a:p>
        </p:txBody>
      </p:sp>
      <p:sp>
        <p:nvSpPr>
          <p:cNvPr id="29" name="Picture Placeholder 2"/>
          <p:cNvSpPr>
            <a:spLocks noGrp="1"/>
          </p:cNvSpPr>
          <p:nvPr>
            <p:ph type="pic" sz="quarter" idx="16" hasCustomPrompt="1"/>
          </p:nvPr>
        </p:nvSpPr>
        <p:spPr>
          <a:xfrm>
            <a:off x="3905725" y="1903787"/>
            <a:ext cx="574009" cy="768351"/>
          </a:xfrm>
        </p:spPr>
        <p:txBody>
          <a:bodyPr/>
          <a:lstStyle/>
          <a:p>
            <a:r>
              <a:rPr lang="en-US"/>
              <a:t>Icon</a:t>
            </a:r>
          </a:p>
        </p:txBody>
      </p:sp>
      <p:sp>
        <p:nvSpPr>
          <p:cNvPr id="30" name="Picture Placeholder 2"/>
          <p:cNvSpPr>
            <a:spLocks noGrp="1"/>
          </p:cNvSpPr>
          <p:nvPr>
            <p:ph type="pic" sz="quarter" idx="17" hasCustomPrompt="1"/>
          </p:nvPr>
        </p:nvSpPr>
        <p:spPr>
          <a:xfrm>
            <a:off x="6601892" y="1903787"/>
            <a:ext cx="574009" cy="768351"/>
          </a:xfrm>
        </p:spPr>
        <p:txBody>
          <a:bodyPr/>
          <a:lstStyle/>
          <a:p>
            <a:r>
              <a:rPr lang="en-US"/>
              <a:t>Icon</a:t>
            </a:r>
          </a:p>
        </p:txBody>
      </p:sp>
      <p:sp>
        <p:nvSpPr>
          <p:cNvPr id="2" name="Footer Placeholder 1"/>
          <p:cNvSpPr>
            <a:spLocks noGrp="1"/>
          </p:cNvSpPr>
          <p:nvPr>
            <p:ph type="ftr" sz="quarter" idx="18"/>
          </p:nvPr>
        </p:nvSpPr>
        <p:spPr/>
        <p:txBody>
          <a:bodyPr/>
          <a:lstStyle/>
          <a:p>
            <a:r>
              <a:rPr lang="en-US"/>
              <a:t>CONFIDENTIAL</a:t>
            </a:r>
            <a:endParaRPr lang="en-US" dirty="0"/>
          </a:p>
        </p:txBody>
      </p:sp>
      <p:sp>
        <p:nvSpPr>
          <p:cNvPr id="3" name="Slide Number Placeholder 2"/>
          <p:cNvSpPr>
            <a:spLocks noGrp="1"/>
          </p:cNvSpPr>
          <p:nvPr>
            <p:ph type="sldNum" sz="quarter" idx="19"/>
          </p:nvPr>
        </p:nvSpPr>
        <p:spPr/>
        <p:txBody>
          <a:bodyPr/>
          <a:lstStyle/>
          <a:p>
            <a:fld id="{9F3AD139-9F4D-0145-BF4C-6872CC5BC957}" type="slidenum">
              <a:rPr lang="en-US" smtClean="0"/>
              <a:pPr/>
              <a:t>‹#›</a:t>
            </a:fld>
            <a:endParaRPr lang="en-US" dirty="0"/>
          </a:p>
        </p:txBody>
      </p:sp>
      <p:sp>
        <p:nvSpPr>
          <p:cNvPr id="33" name="Text Placeholder 4"/>
          <p:cNvSpPr>
            <a:spLocks noGrp="1"/>
          </p:cNvSpPr>
          <p:nvPr>
            <p:ph type="body" sz="quarter" idx="20"/>
          </p:nvPr>
        </p:nvSpPr>
        <p:spPr>
          <a:xfrm>
            <a:off x="993559" y="2757864"/>
            <a:ext cx="2676931"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4"/>
          <p:cNvSpPr>
            <a:spLocks noGrp="1"/>
          </p:cNvSpPr>
          <p:nvPr>
            <p:ph type="body" sz="quarter" idx="21"/>
          </p:nvPr>
        </p:nvSpPr>
        <p:spPr>
          <a:xfrm>
            <a:off x="3905721" y="2757864"/>
            <a:ext cx="2427482"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p:cNvSpPr>
            <a:spLocks noGrp="1"/>
          </p:cNvSpPr>
          <p:nvPr>
            <p:ph type="body" sz="quarter" idx="22"/>
          </p:nvPr>
        </p:nvSpPr>
        <p:spPr>
          <a:xfrm>
            <a:off x="6601891" y="2757864"/>
            <a:ext cx="2341829"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a:extLst>
              <a:ext uri="{FF2B5EF4-FFF2-40B4-BE49-F238E27FC236}">
                <a16:creationId xmlns:a16="http://schemas.microsoft.com/office/drawing/2014/main" id="{363FD9B3-8D76-8749-BE6E-F8CE2E5D41EE}"/>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FF8AF28-5365-234F-AF75-623BBE7FF0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17" name="Picture Placeholder 2">
            <a:extLst>
              <a:ext uri="{FF2B5EF4-FFF2-40B4-BE49-F238E27FC236}">
                <a16:creationId xmlns:a16="http://schemas.microsoft.com/office/drawing/2014/main" id="{7E3B6E0A-865B-664E-8684-6E4866487C74}"/>
              </a:ext>
            </a:extLst>
          </p:cNvPr>
          <p:cNvSpPr>
            <a:spLocks noGrp="1"/>
          </p:cNvSpPr>
          <p:nvPr>
            <p:ph type="pic" sz="quarter" idx="23" hasCustomPrompt="1"/>
          </p:nvPr>
        </p:nvSpPr>
        <p:spPr>
          <a:xfrm>
            <a:off x="9212406" y="1903787"/>
            <a:ext cx="574009" cy="768351"/>
          </a:xfrm>
        </p:spPr>
        <p:txBody>
          <a:bodyPr/>
          <a:lstStyle/>
          <a:p>
            <a:r>
              <a:rPr lang="en-US"/>
              <a:t>Icon</a:t>
            </a:r>
          </a:p>
        </p:txBody>
      </p:sp>
      <p:sp>
        <p:nvSpPr>
          <p:cNvPr id="18" name="Text Placeholder 4">
            <a:extLst>
              <a:ext uri="{FF2B5EF4-FFF2-40B4-BE49-F238E27FC236}">
                <a16:creationId xmlns:a16="http://schemas.microsoft.com/office/drawing/2014/main" id="{8624576F-78CD-614E-B71F-81CBB142DB6A}"/>
              </a:ext>
            </a:extLst>
          </p:cNvPr>
          <p:cNvSpPr>
            <a:spLocks noGrp="1"/>
          </p:cNvSpPr>
          <p:nvPr>
            <p:ph type="body" sz="quarter" idx="24"/>
          </p:nvPr>
        </p:nvSpPr>
        <p:spPr>
          <a:xfrm>
            <a:off x="9212406" y="2757864"/>
            <a:ext cx="2341829" cy="305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2" name="Group 21">
            <a:extLst>
              <a:ext uri="{FF2B5EF4-FFF2-40B4-BE49-F238E27FC236}">
                <a16:creationId xmlns:a16="http://schemas.microsoft.com/office/drawing/2014/main" id="{2D1D9352-76B4-3349-BA23-0597CBC86D40}"/>
              </a:ext>
            </a:extLst>
          </p:cNvPr>
          <p:cNvGrpSpPr/>
          <p:nvPr userDrawn="1"/>
        </p:nvGrpSpPr>
        <p:grpSpPr>
          <a:xfrm>
            <a:off x="816113" y="1694986"/>
            <a:ext cx="8252560" cy="4215161"/>
            <a:chOff x="816112" y="1876964"/>
            <a:chExt cx="8252560" cy="3932540"/>
          </a:xfrm>
        </p:grpSpPr>
        <p:cxnSp>
          <p:nvCxnSpPr>
            <p:cNvPr id="32" name="Straight Connector 31"/>
            <p:cNvCxnSpPr>
              <a:cxnSpLocks/>
            </p:cNvCxnSpPr>
            <p:nvPr userDrawn="1"/>
          </p:nvCxnSpPr>
          <p:spPr>
            <a:xfrm>
              <a:off x="816112" y="187696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userDrawn="1"/>
          </p:nvCxnSpPr>
          <p:spPr>
            <a:xfrm>
              <a:off x="3779242" y="187696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userDrawn="1"/>
          </p:nvCxnSpPr>
          <p:spPr>
            <a:xfrm>
              <a:off x="6458157" y="187696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015013-E684-CD47-948A-175497683438}"/>
                </a:ext>
              </a:extLst>
            </p:cNvPr>
            <p:cNvCxnSpPr>
              <a:cxnSpLocks/>
            </p:cNvCxnSpPr>
            <p:nvPr userDrawn="1"/>
          </p:nvCxnSpPr>
          <p:spPr>
            <a:xfrm>
              <a:off x="9068672" y="1876964"/>
              <a:ext cx="0" cy="39325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798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860249" flipH="1">
            <a:off x="-2423583" y="791987"/>
            <a:ext cx="8086866" cy="4537303"/>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090757">
            <a:off x="-3729708" y="176689"/>
            <a:ext cx="7481378" cy="5814541"/>
          </a:xfrm>
          <a:prstGeom prst="rect">
            <a:avLst/>
          </a:prstGeom>
        </p:spPr>
      </p:pic>
      <p:sp>
        <p:nvSpPr>
          <p:cNvPr id="2" name="Title 1"/>
          <p:cNvSpPr>
            <a:spLocks noGrp="1"/>
          </p:cNvSpPr>
          <p:nvPr>
            <p:ph type="ctrTitle" hasCustomPrompt="1"/>
          </p:nvPr>
        </p:nvSpPr>
        <p:spPr>
          <a:xfrm>
            <a:off x="5521601" y="2553335"/>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07D29688-254B-8042-A702-46A56EAAE2F5}"/>
              </a:ext>
            </a:extLst>
          </p:cNvPr>
          <p:cNvGrpSpPr/>
          <p:nvPr userDrawn="1"/>
        </p:nvGrpSpPr>
        <p:grpSpPr>
          <a:xfrm>
            <a:off x="-5188688" y="-3806455"/>
            <a:ext cx="22831095" cy="15289618"/>
            <a:chOff x="-5188688" y="-3806455"/>
            <a:chExt cx="22831095" cy="15289618"/>
          </a:xfrm>
        </p:grpSpPr>
        <p:sp>
          <p:nvSpPr>
            <p:cNvPr id="7" name="Rectangle 6">
              <a:extLst>
                <a:ext uri="{FF2B5EF4-FFF2-40B4-BE49-F238E27FC236}">
                  <a16:creationId xmlns:a16="http://schemas.microsoft.com/office/drawing/2014/main" id="{A969D946-F37A-5349-8ABC-79B76BB53786}"/>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4A7D7F5-4BE2-1946-AD3A-E892146B021B}"/>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04A7DD-2F22-6E48-BE8E-85CD8FE9C4F8}"/>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47047E-5639-FE4D-BD84-6D0F07950BD4}"/>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09539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Standard_Content_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372EA1-2E0D-2A4F-A64B-60A9771F60A4}"/>
              </a:ext>
            </a:extLst>
          </p:cNvPr>
          <p:cNvSpPr/>
          <p:nvPr userDrawn="1"/>
        </p:nvSpPr>
        <p:spPr>
          <a:xfrm>
            <a:off x="0" y="2"/>
            <a:ext cx="5359791" cy="6926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CONFIDENTIAL</a:t>
            </a:r>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5" y="1280160"/>
            <a:ext cx="4582853"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659A3FB-3D06-A746-A269-1F060ACDFC47}"/>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9E2B1754-E174-FD49-8BE0-24A9026AC60E}"/>
              </a:ext>
            </a:extLst>
          </p:cNvPr>
          <p:cNvSpPr>
            <a:spLocks noGrp="1"/>
          </p:cNvSpPr>
          <p:nvPr>
            <p:ph idx="12"/>
          </p:nvPr>
        </p:nvSpPr>
        <p:spPr>
          <a:xfrm>
            <a:off x="5704147" y="1280160"/>
            <a:ext cx="6085045"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34958683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Standard_Content_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372EA1-2E0D-2A4F-A64B-60A9771F60A4}"/>
              </a:ext>
            </a:extLst>
          </p:cNvPr>
          <p:cNvSpPr/>
          <p:nvPr userDrawn="1"/>
        </p:nvSpPr>
        <p:spPr>
          <a:xfrm>
            <a:off x="-1" y="3"/>
            <a:ext cx="6094414" cy="6857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CONFIDENTIAL</a:t>
            </a:r>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5" y="1280160"/>
            <a:ext cx="5285329"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659A3FB-3D06-A746-A269-1F060ACDFC47}"/>
              </a:ext>
            </a:extLst>
          </p:cNvPr>
          <p:cNvSpPr>
            <a:spLocks noGrp="1"/>
          </p:cNvSpPr>
          <p:nvPr>
            <p:ph type="title"/>
          </p:nvPr>
        </p:nvSpPr>
        <p:spPr>
          <a:xfrm>
            <a:off x="231230" y="228600"/>
            <a:ext cx="5576309" cy="885036"/>
          </a:xfrm>
        </p:spPr>
        <p:txBody>
          <a:bodyPr/>
          <a:lstStyle>
            <a:lvl1pPr>
              <a:defRPr>
                <a:solidFill>
                  <a:schemeClr val="bg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2AA8D1E9-B275-B244-91F5-986D6FDE93E4}"/>
              </a:ext>
            </a:extLst>
          </p:cNvPr>
          <p:cNvSpPr>
            <a:spLocks noGrp="1"/>
          </p:cNvSpPr>
          <p:nvPr>
            <p:ph idx="12"/>
          </p:nvPr>
        </p:nvSpPr>
        <p:spPr>
          <a:xfrm>
            <a:off x="6552483" y="1280160"/>
            <a:ext cx="5285329"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2934810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Standard_Content_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372EA1-2E0D-2A4F-A64B-60A9771F60A4}"/>
              </a:ext>
            </a:extLst>
          </p:cNvPr>
          <p:cNvSpPr/>
          <p:nvPr userDrawn="1"/>
        </p:nvSpPr>
        <p:spPr>
          <a:xfrm flipH="1">
            <a:off x="6094412" y="2"/>
            <a:ext cx="6094413" cy="6926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tx1"/>
                </a:solidFill>
              </a:defRPr>
            </a:lvl1pPr>
          </a:lstStyle>
          <a:p>
            <a:r>
              <a:rPr lang="en-US" dirty="0"/>
              <a:t>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5" y="1280160"/>
            <a:ext cx="5285329"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3" name="Title 2">
            <a:extLst>
              <a:ext uri="{FF2B5EF4-FFF2-40B4-BE49-F238E27FC236}">
                <a16:creationId xmlns:a16="http://schemas.microsoft.com/office/drawing/2014/main" id="{406E2176-E695-FA44-8A86-AE60EE8FF3A9}"/>
              </a:ext>
            </a:extLst>
          </p:cNvPr>
          <p:cNvSpPr>
            <a:spLocks noGrp="1"/>
          </p:cNvSpPr>
          <p:nvPr>
            <p:ph type="title"/>
          </p:nvPr>
        </p:nvSpPr>
        <p:spPr>
          <a:xfrm>
            <a:off x="231229" y="228600"/>
            <a:ext cx="5419765" cy="885036"/>
          </a:xfrm>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98AF5AD6-D922-754C-8580-CC13E43FF5A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38AF3B6C-E739-CA4D-8D07-4EFB7882C187}"/>
              </a:ext>
            </a:extLst>
          </p:cNvPr>
          <p:cNvSpPr>
            <a:spLocks noGrp="1"/>
          </p:cNvSpPr>
          <p:nvPr>
            <p:ph idx="12"/>
          </p:nvPr>
        </p:nvSpPr>
        <p:spPr>
          <a:xfrm>
            <a:off x="6552483" y="1280160"/>
            <a:ext cx="5285329" cy="4892903"/>
          </a:xfrm>
          <a:prstGeom prst="rect">
            <a:avLst/>
          </a:prstGeom>
        </p:spPr>
        <p:txBody>
          <a:bodyPr vert="horz" lIns="91440" tIns="45720" rIns="91440" bIns="45720" rtlCol="0"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627667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_Standard_Content_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372EA1-2E0D-2A4F-A64B-60A9771F60A4}"/>
              </a:ext>
            </a:extLst>
          </p:cNvPr>
          <p:cNvSpPr/>
          <p:nvPr userDrawn="1"/>
        </p:nvSpPr>
        <p:spPr>
          <a:xfrm flipH="1">
            <a:off x="6094412" y="2"/>
            <a:ext cx="6094413" cy="69267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tx1"/>
                </a:solidFill>
              </a:defRPr>
            </a:lvl1pPr>
          </a:lstStyle>
          <a:p>
            <a:r>
              <a:rPr lang="en-US" dirty="0"/>
              <a:t>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5" y="1280160"/>
            <a:ext cx="5285329" cy="4892903"/>
          </a:xfrm>
          <a:prstGeom prst="rect">
            <a:avLst/>
          </a:prstGeom>
        </p:spPr>
        <p:txBody>
          <a:bodyPr vert="horz" lIns="91440" tIns="45720" rIns="91440" bIns="45720" rtlCol="0" anchor="t">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3" name="Title 2">
            <a:extLst>
              <a:ext uri="{FF2B5EF4-FFF2-40B4-BE49-F238E27FC236}">
                <a16:creationId xmlns:a16="http://schemas.microsoft.com/office/drawing/2014/main" id="{406E2176-E695-FA44-8A86-AE60EE8FF3A9}"/>
              </a:ext>
            </a:extLst>
          </p:cNvPr>
          <p:cNvSpPr>
            <a:spLocks noGrp="1"/>
          </p:cNvSpPr>
          <p:nvPr>
            <p:ph type="title"/>
          </p:nvPr>
        </p:nvSpPr>
        <p:spPr>
          <a:xfrm>
            <a:off x="231229" y="228600"/>
            <a:ext cx="5419765" cy="885036"/>
          </a:xfrm>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98AF5AD6-D922-754C-8580-CC13E43FF5A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38AF3B6C-E739-CA4D-8D07-4EFB7882C187}"/>
              </a:ext>
            </a:extLst>
          </p:cNvPr>
          <p:cNvSpPr>
            <a:spLocks noGrp="1"/>
          </p:cNvSpPr>
          <p:nvPr>
            <p:ph idx="12"/>
          </p:nvPr>
        </p:nvSpPr>
        <p:spPr>
          <a:xfrm>
            <a:off x="6552483" y="1280160"/>
            <a:ext cx="5285329" cy="4892903"/>
          </a:xfrm>
          <a:prstGeom prst="rect">
            <a:avLst/>
          </a:prstGeom>
        </p:spPr>
        <p:txBody>
          <a:bodyPr vert="horz" lIns="91440" tIns="45720" rIns="91440" bIns="45720" rtlCol="0" anchor="t">
            <a:noAutofit/>
          </a:bodyPr>
          <a:lstStyle>
            <a:lvl1pPr>
              <a:buClr>
                <a:schemeClr val="accent1"/>
              </a:buCl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895166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Headline_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1A4E3A-5E5E-8E41-9FE6-0123B4ECB390}"/>
              </a:ext>
            </a:extLst>
          </p:cNvPr>
          <p:cNvSpPr/>
          <p:nvPr userDrawn="1"/>
        </p:nvSpPr>
        <p:spPr>
          <a:xfrm>
            <a:off x="2" y="0"/>
            <a:ext cx="12188826" cy="243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2590802"/>
            <a:ext cx="11423527" cy="3608389"/>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E0C56865-EC89-2B43-8902-323F6402EF3C}"/>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F009A0D-8E15-EF4A-8484-A91E6937480B}"/>
              </a:ext>
            </a:extLst>
          </p:cNvPr>
          <p:cNvSpPr>
            <a:spLocks noGrp="1"/>
          </p:cNvSpPr>
          <p:nvPr>
            <p:ph type="title"/>
          </p:nvPr>
        </p:nvSpPr>
        <p:spPr>
          <a:xfrm>
            <a:off x="231229" y="228600"/>
            <a:ext cx="11557963" cy="40254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984300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Headline_Only">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2590802"/>
            <a:ext cx="11423527" cy="3608389"/>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E0C56865-EC89-2B43-8902-323F6402EF3C}"/>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F009A0D-8E15-EF4A-8484-A91E6937480B}"/>
              </a:ext>
            </a:extLst>
          </p:cNvPr>
          <p:cNvSpPr>
            <a:spLocks noGrp="1"/>
          </p:cNvSpPr>
          <p:nvPr>
            <p:ph type="title"/>
          </p:nvPr>
        </p:nvSpPr>
        <p:spPr>
          <a:xfrm>
            <a:off x="231229" y="228600"/>
            <a:ext cx="11557963" cy="402540"/>
          </a:xfrm>
        </p:spPr>
        <p:txBody>
          <a:bodyPr/>
          <a:lstStyle>
            <a:lvl1pPr>
              <a:defRPr>
                <a:solidFill>
                  <a:schemeClr val="accent1"/>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A0C67F6A-92B0-074B-B5A9-9B83ED887172}"/>
              </a:ext>
            </a:extLst>
          </p:cNvPr>
          <p:cNvCxnSpPr>
            <a:cxnSpLocks/>
          </p:cNvCxnSpPr>
          <p:nvPr userDrawn="1"/>
        </p:nvCxnSpPr>
        <p:spPr>
          <a:xfrm>
            <a:off x="465128" y="2445362"/>
            <a:ext cx="1088869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55E26A02-40EB-1143-9894-8B0ECAC73AFB}"/>
              </a:ext>
            </a:extLst>
          </p:cNvPr>
          <p:cNvSpPr>
            <a:spLocks noGrp="1"/>
          </p:cNvSpPr>
          <p:nvPr>
            <p:ph idx="17"/>
          </p:nvPr>
        </p:nvSpPr>
        <p:spPr>
          <a:xfrm>
            <a:off x="365666" y="776578"/>
            <a:ext cx="11423526" cy="1602549"/>
          </a:xfrm>
          <a:prstGeom prst="rect">
            <a:avLst/>
          </a:prstGeom>
        </p:spPr>
        <p:txBody>
          <a:bodyPr vert="horz" lIns="91440" tIns="45720" rIns="91440" bIns="45720" rtlCol="0" anchor="t">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2049045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Headline_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87E8B0-CB14-C948-8FE6-E721C904B975}"/>
              </a:ext>
            </a:extLst>
          </p:cNvPr>
          <p:cNvSpPr/>
          <p:nvPr userDrawn="1"/>
        </p:nvSpPr>
        <p:spPr>
          <a:xfrm>
            <a:off x="1" y="0"/>
            <a:ext cx="12188825" cy="713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1280160"/>
            <a:ext cx="11423527" cy="4920114"/>
          </a:xfrm>
          <a:prstGeom prst="rect">
            <a:avLst/>
          </a:prstGeom>
        </p:spPr>
        <p:txBody>
          <a:bodyPr vert="horz" lIns="91440" tIns="45720" rIns="91440" bIns="45720" rtlCol="0" anchor="t">
            <a:normAutofit/>
          </a:bodyPr>
          <a:lstStyle>
            <a:lvl1pPr>
              <a:defRPr spc="30" baseline="0"/>
            </a:lvl1pPr>
            <a:lvl2pPr>
              <a:defRPr spc="30" baseline="0"/>
            </a:lvl2pPr>
            <a:lvl3pPr>
              <a:defRPr spc="30" baseline="0"/>
            </a:lvl3pPr>
            <a:lvl4pPr>
              <a:defRPr spc="30" baseline="0"/>
            </a:lvl4pPr>
            <a:lvl5pPr>
              <a:defRPr spc="3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6AF5E2CF-23C5-E44C-9889-0F23889138E3}"/>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4685DEB-B43D-A843-896A-680028F4013A}"/>
              </a:ext>
            </a:extLst>
          </p:cNvPr>
          <p:cNvSpPr>
            <a:spLocks noGrp="1"/>
          </p:cNvSpPr>
          <p:nvPr>
            <p:ph type="title"/>
          </p:nvPr>
        </p:nvSpPr>
        <p:spPr>
          <a:xfrm>
            <a:off x="231229" y="228600"/>
            <a:ext cx="11557963" cy="53425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69944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Headline_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87E8B0-CB14-C948-8FE6-E721C904B975}"/>
              </a:ext>
            </a:extLst>
          </p:cNvPr>
          <p:cNvSpPr/>
          <p:nvPr userDrawn="1"/>
        </p:nvSpPr>
        <p:spPr>
          <a:xfrm>
            <a:off x="1" y="0"/>
            <a:ext cx="1218882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1280160"/>
            <a:ext cx="11423527" cy="4943787"/>
          </a:xfrm>
          <a:prstGeom prst="rect">
            <a:avLst/>
          </a:prstGeom>
        </p:spPr>
        <p:txBody>
          <a:bodyPr vert="horz" lIns="91440" tIns="45720" rIns="91440" bIns="45720" rtlCol="0" anchor="t">
            <a:noAutofit/>
          </a:bodyPr>
          <a:lstStyle>
            <a:lvl1pPr>
              <a:defRPr spc="51" baseline="0"/>
            </a:lvl1pPr>
            <a:lvl2pPr>
              <a:defRPr spc="51" baseline="0"/>
            </a:lvl2pPr>
            <a:lvl3pPr>
              <a:defRPr spc="51" baseline="0"/>
            </a:lvl3pPr>
            <a:lvl4pPr>
              <a:defRPr spc="51" baseline="0"/>
            </a:lvl4pPr>
            <a:lvl5pPr>
              <a:defRPr spc="51"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6AF5E2CF-23C5-E44C-9889-0F23889138E3}"/>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4685DEB-B43D-A843-896A-680028F4013A}"/>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393446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Headline_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669D0C-5710-8E45-8809-CB0EF8ED355C}"/>
              </a:ext>
            </a:extLst>
          </p:cNvPr>
          <p:cNvSpPr/>
          <p:nvPr userDrawn="1"/>
        </p:nvSpPr>
        <p:spPr>
          <a:xfrm>
            <a:off x="0" y="0"/>
            <a:ext cx="5181600" cy="6862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CONFIDENTIAL</a:t>
            </a:r>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1280160"/>
            <a:ext cx="4603901" cy="5145493"/>
          </a:xfrm>
          <a:prstGeom prst="rect">
            <a:avLst/>
          </a:prstGeom>
        </p:spPr>
        <p:txBody>
          <a:bodyPr vert="horz" lIns="91440" tIns="45720" rIns="91440" bIns="45720" rtlCol="0" anchor="t">
            <a:noAutofit/>
          </a:bodyPr>
          <a:lstStyle>
            <a:lvl1pPr>
              <a:defRPr spc="51" baseline="0">
                <a:solidFill>
                  <a:schemeClr val="bg1"/>
                </a:solidFill>
              </a:defRPr>
            </a:lvl1pPr>
            <a:lvl2pPr>
              <a:buSzPct val="100000"/>
              <a:defRPr spc="51" baseline="0">
                <a:solidFill>
                  <a:schemeClr val="bg1"/>
                </a:solidFill>
              </a:defRPr>
            </a:lvl2pPr>
            <a:lvl3pPr>
              <a:buClr>
                <a:schemeClr val="accent4"/>
              </a:buClr>
              <a:buSzPct val="100000"/>
              <a:defRPr spc="51" baseline="0">
                <a:solidFill>
                  <a:schemeClr val="bg1"/>
                </a:solidFill>
              </a:defRPr>
            </a:lvl3pPr>
            <a:lvl4pPr>
              <a:buClr>
                <a:schemeClr val="accent4"/>
              </a:buClr>
              <a:buSzPct val="100000"/>
              <a:defRPr spc="51" baseline="0">
                <a:solidFill>
                  <a:schemeClr val="bg1"/>
                </a:solidFill>
              </a:defRPr>
            </a:lvl4pPr>
            <a:lvl5pPr>
              <a:buClr>
                <a:schemeClr val="accent4"/>
              </a:buClr>
              <a:buSzPct val="100000"/>
              <a:defRPr spc="51"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6AF5E2CF-23C5-E44C-9889-0F23889138E3}"/>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96865F6-7433-3C4D-9F1F-F13817260502}"/>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11" name="Text Placeholder 2">
            <a:extLst>
              <a:ext uri="{FF2B5EF4-FFF2-40B4-BE49-F238E27FC236}">
                <a16:creationId xmlns:a16="http://schemas.microsoft.com/office/drawing/2014/main" id="{DBAC40F3-5A77-4549-AD87-39853BB4EA23}"/>
              </a:ext>
            </a:extLst>
          </p:cNvPr>
          <p:cNvSpPr>
            <a:spLocks noGrp="1"/>
          </p:cNvSpPr>
          <p:nvPr>
            <p:ph idx="12"/>
          </p:nvPr>
        </p:nvSpPr>
        <p:spPr>
          <a:xfrm>
            <a:off x="5381418" y="1280160"/>
            <a:ext cx="6407774" cy="5145493"/>
          </a:xfrm>
          <a:prstGeom prst="rect">
            <a:avLst/>
          </a:prstGeom>
        </p:spPr>
        <p:txBody>
          <a:bodyPr vert="horz" lIns="91440" tIns="45720" rIns="91440" bIns="45720" rtlCol="0" anchor="t">
            <a:noAutofit/>
          </a:bodyPr>
          <a:lstStyle>
            <a:lvl1pPr>
              <a:defRPr spc="51" baseline="0">
                <a:solidFill>
                  <a:schemeClr val="tx1"/>
                </a:solidFill>
              </a:defRPr>
            </a:lvl1pPr>
            <a:lvl2pPr>
              <a:buSzPct val="100000"/>
              <a:defRPr spc="51" baseline="0">
                <a:solidFill>
                  <a:schemeClr val="tx1"/>
                </a:solidFill>
              </a:defRPr>
            </a:lvl2pPr>
            <a:lvl3pPr>
              <a:buClr>
                <a:schemeClr val="accent4"/>
              </a:buClr>
              <a:buSzPct val="100000"/>
              <a:defRPr spc="51" baseline="0">
                <a:solidFill>
                  <a:schemeClr val="tx1"/>
                </a:solidFill>
              </a:defRPr>
            </a:lvl3pPr>
            <a:lvl4pPr>
              <a:buClr>
                <a:schemeClr val="accent4"/>
              </a:buClr>
              <a:buSzPct val="100000"/>
              <a:defRPr spc="51" baseline="0">
                <a:solidFill>
                  <a:schemeClr val="tx1"/>
                </a:solidFill>
              </a:defRPr>
            </a:lvl4pPr>
            <a:lvl5pPr>
              <a:buClr>
                <a:schemeClr val="accent4"/>
              </a:buClr>
              <a:buSzPct val="100000"/>
              <a:defRPr spc="51"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Tree>
    <p:extLst>
      <p:ext uri="{BB962C8B-B14F-4D97-AF65-F5344CB8AC3E}">
        <p14:creationId xmlns:p14="http://schemas.microsoft.com/office/powerpoint/2010/main" val="10967519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Headline_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669D0C-5710-8E45-8809-CB0EF8ED355C}"/>
              </a:ext>
            </a:extLst>
          </p:cNvPr>
          <p:cNvSpPr/>
          <p:nvPr userDrawn="1"/>
        </p:nvSpPr>
        <p:spPr>
          <a:xfrm>
            <a:off x="0" y="0"/>
            <a:ext cx="5181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CONFIDENTIAL</a:t>
            </a:r>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1268754"/>
            <a:ext cx="4603901" cy="3803387"/>
          </a:xfrm>
          <a:prstGeom prst="rect">
            <a:avLst/>
          </a:prstGeom>
        </p:spPr>
        <p:txBody>
          <a:bodyPr vert="horz" lIns="91440" tIns="45720" rIns="91440" bIns="45720" rtlCol="0" anchor="t">
            <a:normAutofit/>
          </a:bodyPr>
          <a:lstStyle>
            <a:lvl1pPr>
              <a:defRPr spc="51" baseline="0">
                <a:solidFill>
                  <a:schemeClr val="bg1"/>
                </a:solidFill>
              </a:defRPr>
            </a:lvl1pPr>
            <a:lvl2pPr>
              <a:buClr>
                <a:schemeClr val="accent4"/>
              </a:buClr>
              <a:buSzPct val="100000"/>
              <a:defRPr spc="51" baseline="0">
                <a:solidFill>
                  <a:schemeClr val="bg1"/>
                </a:solidFill>
              </a:defRPr>
            </a:lvl2pPr>
            <a:lvl3pPr>
              <a:buClr>
                <a:schemeClr val="accent4"/>
              </a:buClr>
              <a:buSzPct val="100000"/>
              <a:defRPr spc="51" baseline="0">
                <a:solidFill>
                  <a:schemeClr val="bg1"/>
                </a:solidFill>
              </a:defRPr>
            </a:lvl3pPr>
            <a:lvl4pPr>
              <a:buClr>
                <a:schemeClr val="accent4"/>
              </a:buClr>
              <a:buSzPct val="100000"/>
              <a:defRPr spc="51" baseline="0">
                <a:solidFill>
                  <a:schemeClr val="bg1"/>
                </a:solidFill>
              </a:defRPr>
            </a:lvl4pPr>
            <a:lvl5pPr>
              <a:buClr>
                <a:schemeClr val="accent4"/>
              </a:buClr>
              <a:buSzPct val="100000"/>
              <a:defRPr spc="51"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6AF5E2CF-23C5-E44C-9889-0F23889138E3}"/>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4685DEB-B43D-A843-896A-680028F4013A}"/>
              </a:ext>
            </a:extLst>
          </p:cNvPr>
          <p:cNvSpPr>
            <a:spLocks noGrp="1"/>
          </p:cNvSpPr>
          <p:nvPr>
            <p:ph type="title"/>
          </p:nvPr>
        </p:nvSpPr>
        <p:spPr>
          <a:xfrm>
            <a:off x="231229" y="228602"/>
            <a:ext cx="4738336" cy="955199"/>
          </a:xfrm>
        </p:spPr>
        <p:txBody>
          <a:bodyPr/>
          <a:lstStyle>
            <a:lvl1pPr>
              <a:defRPr>
                <a:solidFill>
                  <a:schemeClr val="bg1"/>
                </a:solidFill>
              </a:defRPr>
            </a:lvl1pPr>
          </a:lstStyle>
          <a:p>
            <a:r>
              <a:rPr lang="en-US" dirty="0"/>
              <a:t>Click to edit Master title style</a:t>
            </a:r>
          </a:p>
        </p:txBody>
      </p:sp>
      <p:sp>
        <p:nvSpPr>
          <p:cNvPr id="11" name="Picture Placeholder 2">
            <a:extLst>
              <a:ext uri="{FF2B5EF4-FFF2-40B4-BE49-F238E27FC236}">
                <a16:creationId xmlns:a16="http://schemas.microsoft.com/office/drawing/2014/main" id="{235E0945-38BE-1040-A359-1C73B147572F}"/>
              </a:ext>
            </a:extLst>
          </p:cNvPr>
          <p:cNvSpPr>
            <a:spLocks noGrp="1"/>
          </p:cNvSpPr>
          <p:nvPr>
            <p:ph type="pic" idx="13" hasCustomPrompt="1"/>
          </p:nvPr>
        </p:nvSpPr>
        <p:spPr>
          <a:xfrm>
            <a:off x="5547264" y="218522"/>
            <a:ext cx="4391006"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D1E06D1-E75B-AD46-9112-98D919184436}"/>
              </a:ext>
            </a:extLst>
          </p:cNvPr>
          <p:cNvSpPr>
            <a:spLocks noGrp="1"/>
          </p:cNvSpPr>
          <p:nvPr>
            <p:ph type="pic" idx="14" hasCustomPrompt="1"/>
          </p:nvPr>
        </p:nvSpPr>
        <p:spPr>
          <a:xfrm>
            <a:off x="10010145" y="2330756"/>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206B92F2-7E6F-5747-A74D-65242AC6D138}"/>
              </a:ext>
            </a:extLst>
          </p:cNvPr>
          <p:cNvSpPr>
            <a:spLocks noGrp="1"/>
          </p:cNvSpPr>
          <p:nvPr>
            <p:ph type="pic" idx="15" hasCustomPrompt="1"/>
          </p:nvPr>
        </p:nvSpPr>
        <p:spPr>
          <a:xfrm>
            <a:off x="7922796" y="4442991"/>
            <a:ext cx="410282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F09C84CF-FCF0-5949-970F-FF7BC01D86CD}"/>
              </a:ext>
            </a:extLst>
          </p:cNvPr>
          <p:cNvSpPr>
            <a:spLocks noGrp="1"/>
          </p:cNvSpPr>
          <p:nvPr>
            <p:ph type="pic" idx="16" hasCustomPrompt="1"/>
          </p:nvPr>
        </p:nvSpPr>
        <p:spPr>
          <a:xfrm>
            <a:off x="5547264" y="2330758"/>
            <a:ext cx="2303656" cy="412845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B2FA6ECE-44AB-E844-9703-38D296A06911}"/>
              </a:ext>
            </a:extLst>
          </p:cNvPr>
          <p:cNvSpPr>
            <a:spLocks noGrp="1"/>
          </p:cNvSpPr>
          <p:nvPr>
            <p:ph type="pic" idx="17" hasCustomPrompt="1"/>
          </p:nvPr>
        </p:nvSpPr>
        <p:spPr>
          <a:xfrm>
            <a:off x="7922795" y="2329995"/>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92813AD4-B2D8-8E41-B9C6-E602ECD577EB}"/>
              </a:ext>
            </a:extLst>
          </p:cNvPr>
          <p:cNvSpPr>
            <a:spLocks noGrp="1"/>
          </p:cNvSpPr>
          <p:nvPr>
            <p:ph type="pic" idx="18" hasCustomPrompt="1"/>
          </p:nvPr>
        </p:nvSpPr>
        <p:spPr>
          <a:xfrm>
            <a:off x="10010145" y="218522"/>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21997186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 name="Group 2">
            <a:extLst>
              <a:ext uri="{FF2B5EF4-FFF2-40B4-BE49-F238E27FC236}">
                <a16:creationId xmlns:a16="http://schemas.microsoft.com/office/drawing/2014/main" id="{6D142CBE-B202-2441-A9E6-E104F08A0787}"/>
              </a:ext>
            </a:extLst>
          </p:cNvPr>
          <p:cNvGrpSpPr/>
          <p:nvPr userDrawn="1"/>
        </p:nvGrpSpPr>
        <p:grpSpPr>
          <a:xfrm>
            <a:off x="8112582" y="-729820"/>
            <a:ext cx="7597109" cy="8051508"/>
            <a:chOff x="8112583" y="-729820"/>
            <a:chExt cx="5152788" cy="5460987"/>
          </a:xfrm>
        </p:grpSpPr>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9217183" flipH="1">
              <a:off x="8112583" y="1214052"/>
              <a:ext cx="5152788" cy="3311977"/>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7849089" y="-121471"/>
              <a:ext cx="5460987" cy="4244289"/>
            </a:xfrm>
            <a:prstGeom prst="rect">
              <a:avLst/>
            </a:prstGeom>
          </p:spPr>
        </p:pic>
      </p:grpSp>
      <p:sp>
        <p:nvSpPr>
          <p:cNvPr id="2" name="Title 1"/>
          <p:cNvSpPr>
            <a:spLocks noGrp="1"/>
          </p:cNvSpPr>
          <p:nvPr>
            <p:ph type="ctrTitle" hasCustomPrompt="1"/>
          </p:nvPr>
        </p:nvSpPr>
        <p:spPr>
          <a:xfrm>
            <a:off x="977854" y="2870040"/>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7" name="Group 6">
            <a:extLst>
              <a:ext uri="{FF2B5EF4-FFF2-40B4-BE49-F238E27FC236}">
                <a16:creationId xmlns:a16="http://schemas.microsoft.com/office/drawing/2014/main" id="{C1DC96C1-54A1-F148-B2A9-C687DBF09EB5}"/>
              </a:ext>
            </a:extLst>
          </p:cNvPr>
          <p:cNvGrpSpPr/>
          <p:nvPr userDrawn="1"/>
        </p:nvGrpSpPr>
        <p:grpSpPr>
          <a:xfrm>
            <a:off x="-5188688" y="-3806455"/>
            <a:ext cx="22831095" cy="15289618"/>
            <a:chOff x="-5188688" y="-3806455"/>
            <a:chExt cx="22831095" cy="15289618"/>
          </a:xfrm>
        </p:grpSpPr>
        <p:sp>
          <p:nvSpPr>
            <p:cNvPr id="8" name="Rectangle 7">
              <a:extLst>
                <a:ext uri="{FF2B5EF4-FFF2-40B4-BE49-F238E27FC236}">
                  <a16:creationId xmlns:a16="http://schemas.microsoft.com/office/drawing/2014/main" id="{9BF80260-7D51-794B-9FF9-AAC340E5FF04}"/>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750BCA-0422-CC44-83EE-60FCB033DA16}"/>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3C9A6-DB45-694F-99CA-9D61251032DD}"/>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D24454C-972B-3946-A111-7AE86AD69AAB}"/>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63706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Headline_Only">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6283" y="6650216"/>
            <a:ext cx="5754725" cy="259649"/>
          </a:xfrm>
        </p:spPr>
        <p:txBody>
          <a:bodyPr/>
          <a:lstStyle>
            <a:lvl1pPr>
              <a:defRPr>
                <a:solidFill>
                  <a:schemeClr val="tx1"/>
                </a:solidFill>
              </a:defRPr>
            </a:lvl1pPr>
          </a:lstStyle>
          <a:p>
            <a:r>
              <a:rPr lang="en-US" dirty="0"/>
              <a:t>CONFIDENTIAL</a:t>
            </a:r>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0" name="Text Placeholder 2">
            <a:extLst>
              <a:ext uri="{FF2B5EF4-FFF2-40B4-BE49-F238E27FC236}">
                <a16:creationId xmlns:a16="http://schemas.microsoft.com/office/drawing/2014/main" id="{73EFA576-8284-AB4D-B982-A921381D960E}"/>
              </a:ext>
            </a:extLst>
          </p:cNvPr>
          <p:cNvSpPr>
            <a:spLocks noGrp="1"/>
          </p:cNvSpPr>
          <p:nvPr>
            <p:ph idx="1"/>
          </p:nvPr>
        </p:nvSpPr>
        <p:spPr>
          <a:xfrm>
            <a:off x="365665" y="1268754"/>
            <a:ext cx="4603901" cy="3803387"/>
          </a:xfrm>
          <a:prstGeom prst="rect">
            <a:avLst/>
          </a:prstGeom>
        </p:spPr>
        <p:txBody>
          <a:bodyPr vert="horz" lIns="91440" tIns="45720" rIns="91440" bIns="45720" rtlCol="0" anchor="t">
            <a:normAutofit/>
          </a:bodyPr>
          <a:lstStyle>
            <a:lvl1pPr>
              <a:defRPr spc="51" baseline="0">
                <a:solidFill>
                  <a:schemeClr val="tx1"/>
                </a:solidFill>
              </a:defRPr>
            </a:lvl1pPr>
            <a:lvl2pPr>
              <a:buClr>
                <a:schemeClr val="accent4"/>
              </a:buClr>
              <a:buSzPct val="100000"/>
              <a:defRPr spc="51" baseline="0">
                <a:solidFill>
                  <a:schemeClr val="tx1"/>
                </a:solidFill>
              </a:defRPr>
            </a:lvl2pPr>
            <a:lvl3pPr>
              <a:buClr>
                <a:schemeClr val="accent4"/>
              </a:buClr>
              <a:buSzPct val="100000"/>
              <a:defRPr spc="51" baseline="0">
                <a:solidFill>
                  <a:schemeClr val="tx1"/>
                </a:solidFill>
              </a:defRPr>
            </a:lvl3pPr>
            <a:lvl4pPr>
              <a:buClr>
                <a:schemeClr val="accent4"/>
              </a:buClr>
              <a:buSzPct val="100000"/>
              <a:defRPr spc="51" baseline="0">
                <a:solidFill>
                  <a:schemeClr val="tx1"/>
                </a:solidFill>
              </a:defRPr>
            </a:lvl4pPr>
            <a:lvl5pPr>
              <a:buClr>
                <a:schemeClr val="accent4"/>
              </a:buClr>
              <a:buSzPct val="100000"/>
              <a:defRPr spc="51"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8" name="Straight Connector 7">
            <a:extLst>
              <a:ext uri="{FF2B5EF4-FFF2-40B4-BE49-F238E27FC236}">
                <a16:creationId xmlns:a16="http://schemas.microsoft.com/office/drawing/2014/main" id="{6AF5E2CF-23C5-E44C-9889-0F23889138E3}"/>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4685DEB-B43D-A843-896A-680028F4013A}"/>
              </a:ext>
            </a:extLst>
          </p:cNvPr>
          <p:cNvSpPr>
            <a:spLocks noGrp="1"/>
          </p:cNvSpPr>
          <p:nvPr>
            <p:ph type="title"/>
          </p:nvPr>
        </p:nvSpPr>
        <p:spPr>
          <a:xfrm>
            <a:off x="231229" y="228602"/>
            <a:ext cx="4738336" cy="955199"/>
          </a:xfrm>
        </p:spPr>
        <p:txBody>
          <a:bodyPr/>
          <a:lstStyle>
            <a:lvl1pPr>
              <a:defRPr>
                <a:solidFill>
                  <a:schemeClr val="accent1"/>
                </a:solidFill>
              </a:defRPr>
            </a:lvl1pPr>
          </a:lstStyle>
          <a:p>
            <a:r>
              <a:rPr lang="en-US" dirty="0"/>
              <a:t>Click to edit Master title style</a:t>
            </a:r>
          </a:p>
        </p:txBody>
      </p:sp>
      <p:sp>
        <p:nvSpPr>
          <p:cNvPr id="11" name="Picture Placeholder 2">
            <a:extLst>
              <a:ext uri="{FF2B5EF4-FFF2-40B4-BE49-F238E27FC236}">
                <a16:creationId xmlns:a16="http://schemas.microsoft.com/office/drawing/2014/main" id="{235E0945-38BE-1040-A359-1C73B147572F}"/>
              </a:ext>
            </a:extLst>
          </p:cNvPr>
          <p:cNvSpPr>
            <a:spLocks noGrp="1"/>
          </p:cNvSpPr>
          <p:nvPr>
            <p:ph type="pic" idx="13" hasCustomPrompt="1"/>
          </p:nvPr>
        </p:nvSpPr>
        <p:spPr>
          <a:xfrm>
            <a:off x="5547264" y="218522"/>
            <a:ext cx="4391006"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D1E06D1-E75B-AD46-9112-98D919184436}"/>
              </a:ext>
            </a:extLst>
          </p:cNvPr>
          <p:cNvSpPr>
            <a:spLocks noGrp="1"/>
          </p:cNvSpPr>
          <p:nvPr>
            <p:ph type="pic" idx="14" hasCustomPrompt="1"/>
          </p:nvPr>
        </p:nvSpPr>
        <p:spPr>
          <a:xfrm>
            <a:off x="10010145" y="2330756"/>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206B92F2-7E6F-5747-A74D-65242AC6D138}"/>
              </a:ext>
            </a:extLst>
          </p:cNvPr>
          <p:cNvSpPr>
            <a:spLocks noGrp="1"/>
          </p:cNvSpPr>
          <p:nvPr>
            <p:ph type="pic" idx="15" hasCustomPrompt="1"/>
          </p:nvPr>
        </p:nvSpPr>
        <p:spPr>
          <a:xfrm>
            <a:off x="7922796" y="4442991"/>
            <a:ext cx="410282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F09C84CF-FCF0-5949-970F-FF7BC01D86CD}"/>
              </a:ext>
            </a:extLst>
          </p:cNvPr>
          <p:cNvSpPr>
            <a:spLocks noGrp="1"/>
          </p:cNvSpPr>
          <p:nvPr>
            <p:ph type="pic" idx="16" hasCustomPrompt="1"/>
          </p:nvPr>
        </p:nvSpPr>
        <p:spPr>
          <a:xfrm>
            <a:off x="5547264" y="2330758"/>
            <a:ext cx="2303656" cy="412845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B2FA6ECE-44AB-E844-9703-38D296A06911}"/>
              </a:ext>
            </a:extLst>
          </p:cNvPr>
          <p:cNvSpPr>
            <a:spLocks noGrp="1"/>
          </p:cNvSpPr>
          <p:nvPr>
            <p:ph type="pic" idx="17" hasCustomPrompt="1"/>
          </p:nvPr>
        </p:nvSpPr>
        <p:spPr>
          <a:xfrm>
            <a:off x="7922795" y="2329995"/>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92813AD4-B2D8-8E41-B9C6-E602ECD577EB}"/>
              </a:ext>
            </a:extLst>
          </p:cNvPr>
          <p:cNvSpPr>
            <a:spLocks noGrp="1"/>
          </p:cNvSpPr>
          <p:nvPr>
            <p:ph type="pic" idx="18" hasCustomPrompt="1"/>
          </p:nvPr>
        </p:nvSpPr>
        <p:spPr>
          <a:xfrm>
            <a:off x="10010145" y="218522"/>
            <a:ext cx="2015475" cy="201622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30446237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5DB929-1A59-DD49-BD8C-B5AD17A277AC}"/>
              </a:ext>
            </a:extLst>
          </p:cNvPr>
          <p:cNvSpPr>
            <a:spLocks noGrp="1"/>
          </p:cNvSpPr>
          <p:nvPr>
            <p:ph type="sldNum" sz="quarter" idx="10"/>
          </p:nvPr>
        </p:nvSpPr>
        <p:spPr/>
        <p:txBody>
          <a:bodyPr/>
          <a:lstStyle/>
          <a:p>
            <a:fld id="{9F3AD139-9F4D-0145-BF4C-6872CC5BC957}" type="slidenum">
              <a:rPr lang="en-US" smtClean="0"/>
              <a:pPr/>
              <a:t>‹#›</a:t>
            </a:fld>
            <a:endParaRPr lang="en-US" dirty="0"/>
          </a:p>
        </p:txBody>
      </p:sp>
      <p:sp>
        <p:nvSpPr>
          <p:cNvPr id="4" name="Footer Placeholder 3">
            <a:extLst>
              <a:ext uri="{FF2B5EF4-FFF2-40B4-BE49-F238E27FC236}">
                <a16:creationId xmlns:a16="http://schemas.microsoft.com/office/drawing/2014/main" id="{F49AE6C2-FFE5-AA49-A67F-1B516D8705B3}"/>
              </a:ext>
            </a:extLst>
          </p:cNvPr>
          <p:cNvSpPr>
            <a:spLocks noGrp="1"/>
          </p:cNvSpPr>
          <p:nvPr>
            <p:ph type="ftr" sz="quarter" idx="11"/>
          </p:nvPr>
        </p:nvSpPr>
        <p:spPr/>
        <p:txBody>
          <a:bodyPr/>
          <a:lstStyle/>
          <a:p>
            <a:r>
              <a:rPr lang="en-US"/>
              <a:t>CONFIDENTIAL</a:t>
            </a:r>
            <a:endParaRPr lang="en-US" dirty="0"/>
          </a:p>
        </p:txBody>
      </p:sp>
    </p:spTree>
    <p:extLst>
      <p:ext uri="{BB962C8B-B14F-4D97-AF65-F5344CB8AC3E}">
        <p14:creationId xmlns:p14="http://schemas.microsoft.com/office/powerpoint/2010/main" val="1666529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Standard_Content_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a:t>
            </a:r>
            <a:endParaRPr lang="en-US" dirty="0"/>
          </a:p>
        </p:txBody>
      </p:sp>
      <p:sp>
        <p:nvSpPr>
          <p:cNvPr id="4" name="Slide Number Placeholder 3"/>
          <p:cNvSpPr>
            <a:spLocks noGrp="1"/>
          </p:cNvSpPr>
          <p:nvPr>
            <p:ph type="sldNum" sz="quarter" idx="11"/>
          </p:nvPr>
        </p:nvSpPr>
        <p:spPr/>
        <p:txBody>
          <a:bodyPr/>
          <a:lstStyle/>
          <a:p>
            <a:fld id="{9F3AD139-9F4D-0145-BF4C-6872CC5BC957}" type="slidenum">
              <a:rPr lang="en-US" smtClean="0"/>
              <a:pPr/>
              <a:t>‹#›</a:t>
            </a:fld>
            <a:endParaRPr lang="en-US" dirty="0"/>
          </a:p>
        </p:txBody>
      </p:sp>
      <p:sp>
        <p:nvSpPr>
          <p:cNvPr id="12" name="Text Placeholder 2">
            <a:extLst>
              <a:ext uri="{FF2B5EF4-FFF2-40B4-BE49-F238E27FC236}">
                <a16:creationId xmlns:a16="http://schemas.microsoft.com/office/drawing/2014/main" id="{C74A7A4E-07ED-DE47-A257-022ED08D12F2}"/>
              </a:ext>
            </a:extLst>
          </p:cNvPr>
          <p:cNvSpPr>
            <a:spLocks noGrp="1"/>
          </p:cNvSpPr>
          <p:nvPr>
            <p:ph idx="1"/>
          </p:nvPr>
        </p:nvSpPr>
        <p:spPr>
          <a:xfrm>
            <a:off x="365664" y="1280160"/>
            <a:ext cx="11423527" cy="489290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cxnSp>
        <p:nvCxnSpPr>
          <p:cNvPr id="7" name="Straight Connector 6">
            <a:extLst>
              <a:ext uri="{FF2B5EF4-FFF2-40B4-BE49-F238E27FC236}">
                <a16:creationId xmlns:a16="http://schemas.microsoft.com/office/drawing/2014/main" id="{EEAA468F-6C5D-704D-97C1-83F374C812BD}"/>
              </a:ext>
            </a:extLst>
          </p:cNvPr>
          <p:cNvCxnSpPr/>
          <p:nvPr userDrawn="1"/>
        </p:nvCxnSpPr>
        <p:spPr>
          <a:xfrm>
            <a:off x="347381" y="207784"/>
            <a:ext cx="405887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659A3FB-3D06-A746-A269-1F060ACDFC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8633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 name="Group 2">
            <a:extLst>
              <a:ext uri="{FF2B5EF4-FFF2-40B4-BE49-F238E27FC236}">
                <a16:creationId xmlns:a16="http://schemas.microsoft.com/office/drawing/2014/main" id="{6D142CBE-B202-2441-A9E6-E104F08A0787}"/>
              </a:ext>
            </a:extLst>
          </p:cNvPr>
          <p:cNvGrpSpPr/>
          <p:nvPr userDrawn="1"/>
        </p:nvGrpSpPr>
        <p:grpSpPr>
          <a:xfrm rot="13500000">
            <a:off x="-2820701" y="-729819"/>
            <a:ext cx="7597109" cy="8051508"/>
            <a:chOff x="8112583" y="-729820"/>
            <a:chExt cx="5152788" cy="5460987"/>
          </a:xfrm>
        </p:grpSpPr>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9217183" flipH="1">
              <a:off x="8112583" y="1214052"/>
              <a:ext cx="5152788" cy="3311977"/>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7849089" y="-121471"/>
              <a:ext cx="5460987" cy="4244289"/>
            </a:xfrm>
            <a:prstGeom prst="rect">
              <a:avLst/>
            </a:prstGeom>
          </p:spPr>
        </p:pic>
      </p:grpSp>
      <p:sp>
        <p:nvSpPr>
          <p:cNvPr id="2" name="Title 1"/>
          <p:cNvSpPr>
            <a:spLocks noGrp="1"/>
          </p:cNvSpPr>
          <p:nvPr>
            <p:ph type="ctrTitle" hasCustomPrompt="1"/>
          </p:nvPr>
        </p:nvSpPr>
        <p:spPr>
          <a:xfrm>
            <a:off x="6226860" y="2870040"/>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5" name="Group 4">
            <a:extLst>
              <a:ext uri="{FF2B5EF4-FFF2-40B4-BE49-F238E27FC236}">
                <a16:creationId xmlns:a16="http://schemas.microsoft.com/office/drawing/2014/main" id="{5B832D9D-148D-FF4B-9BE0-BC2CF1E9ACC0}"/>
              </a:ext>
            </a:extLst>
          </p:cNvPr>
          <p:cNvGrpSpPr/>
          <p:nvPr userDrawn="1"/>
        </p:nvGrpSpPr>
        <p:grpSpPr>
          <a:xfrm>
            <a:off x="-5188688" y="-3806455"/>
            <a:ext cx="18082770" cy="15289618"/>
            <a:chOff x="-5188688" y="-3806455"/>
            <a:chExt cx="18082770" cy="15289618"/>
          </a:xfrm>
        </p:grpSpPr>
        <p:sp>
          <p:nvSpPr>
            <p:cNvPr id="4" name="Rectangle 3">
              <a:extLst>
                <a:ext uri="{FF2B5EF4-FFF2-40B4-BE49-F238E27FC236}">
                  <a16:creationId xmlns:a16="http://schemas.microsoft.com/office/drawing/2014/main" id="{092B0261-F256-524B-8127-945F5C6D9C14}"/>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5632B50-F7B0-4F49-92FC-35C1AFC45434}"/>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C92955-706B-2649-953D-E3A0C2B9964B}"/>
                </a:ext>
              </a:extLst>
            </p:cNvPr>
            <p:cNvSpPr/>
            <p:nvPr userDrawn="1"/>
          </p:nvSpPr>
          <p:spPr>
            <a:xfrm>
              <a:off x="-5188688" y="6868984"/>
              <a:ext cx="1808277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047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9217183" flipH="1">
            <a:off x="5947102" y="1721564"/>
            <a:ext cx="7760158" cy="4689922"/>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6816771" y="2560819"/>
            <a:ext cx="9393722" cy="4244289"/>
          </a:xfrm>
          <a:prstGeom prst="rect">
            <a:avLst/>
          </a:prstGeom>
        </p:spPr>
      </p:pic>
      <p:sp>
        <p:nvSpPr>
          <p:cNvPr id="2" name="Title 1"/>
          <p:cNvSpPr>
            <a:spLocks noGrp="1"/>
          </p:cNvSpPr>
          <p:nvPr>
            <p:ph type="ctrTitle" hasCustomPrompt="1"/>
          </p:nvPr>
        </p:nvSpPr>
        <p:spPr>
          <a:xfrm>
            <a:off x="977854" y="2870040"/>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C309D9E6-A5E7-4540-8A19-A557F29A3946}"/>
              </a:ext>
            </a:extLst>
          </p:cNvPr>
          <p:cNvGrpSpPr/>
          <p:nvPr userDrawn="1"/>
        </p:nvGrpSpPr>
        <p:grpSpPr>
          <a:xfrm>
            <a:off x="-5188688" y="-3806455"/>
            <a:ext cx="22831095" cy="15289618"/>
            <a:chOff x="-5188688" y="-3806455"/>
            <a:chExt cx="22831095" cy="15289618"/>
          </a:xfrm>
        </p:grpSpPr>
        <p:sp>
          <p:nvSpPr>
            <p:cNvPr id="7" name="Rectangle 6">
              <a:extLst>
                <a:ext uri="{FF2B5EF4-FFF2-40B4-BE49-F238E27FC236}">
                  <a16:creationId xmlns:a16="http://schemas.microsoft.com/office/drawing/2014/main" id="{07DA7B86-BAA0-8D47-AC53-3D1FA915AB15}"/>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2BD18A-5022-D44C-9229-D0F9F74891A4}"/>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36E1AE7-5206-8344-B926-2DED78E50031}"/>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469847F-2D5D-A54E-9970-3D6D73A8BDD0}"/>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39896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9217183" flipH="1">
            <a:off x="-838706" y="956560"/>
            <a:ext cx="11648603" cy="7298767"/>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77372" y="-459482"/>
            <a:ext cx="11176097" cy="6966945"/>
          </a:xfrm>
          <a:prstGeom prst="rect">
            <a:avLst/>
          </a:prstGeom>
        </p:spPr>
      </p:pic>
      <p:sp>
        <p:nvSpPr>
          <p:cNvPr id="2" name="Title 1"/>
          <p:cNvSpPr>
            <a:spLocks noGrp="1"/>
          </p:cNvSpPr>
          <p:nvPr>
            <p:ph type="ctrTitle" hasCustomPrompt="1"/>
          </p:nvPr>
        </p:nvSpPr>
        <p:spPr>
          <a:xfrm>
            <a:off x="2177066" y="2690159"/>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1C1A7FE5-9FF1-C240-B65F-F8D8E68BA375}"/>
              </a:ext>
            </a:extLst>
          </p:cNvPr>
          <p:cNvGrpSpPr/>
          <p:nvPr userDrawn="1"/>
        </p:nvGrpSpPr>
        <p:grpSpPr>
          <a:xfrm>
            <a:off x="-5188688" y="-3806455"/>
            <a:ext cx="18082770" cy="15289618"/>
            <a:chOff x="-5188688" y="-3806455"/>
            <a:chExt cx="18082770" cy="15289618"/>
          </a:xfrm>
        </p:grpSpPr>
        <p:sp>
          <p:nvSpPr>
            <p:cNvPr id="7" name="Rectangle 6">
              <a:extLst>
                <a:ext uri="{FF2B5EF4-FFF2-40B4-BE49-F238E27FC236}">
                  <a16:creationId xmlns:a16="http://schemas.microsoft.com/office/drawing/2014/main" id="{9615CD31-0919-024E-B156-19FF84EE3E88}"/>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0A2CA8-EE2F-B241-A896-7BCA8637B346}"/>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E383AFB-E157-4F4B-A058-EF8F7A6DE6CF}"/>
                </a:ext>
              </a:extLst>
            </p:cNvPr>
            <p:cNvSpPr/>
            <p:nvPr userDrawn="1"/>
          </p:nvSpPr>
          <p:spPr>
            <a:xfrm>
              <a:off x="-5188688" y="6868984"/>
              <a:ext cx="1808277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3054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9217183" flipH="1">
            <a:off x="-2020734" y="-220383"/>
            <a:ext cx="11648603" cy="7298767"/>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7208124" y="2519862"/>
            <a:ext cx="8320626" cy="5186904"/>
          </a:xfrm>
          <a:prstGeom prst="rect">
            <a:avLst/>
          </a:prstGeom>
        </p:spPr>
      </p:pic>
      <p:sp>
        <p:nvSpPr>
          <p:cNvPr id="2" name="Title 1"/>
          <p:cNvSpPr>
            <a:spLocks noGrp="1"/>
          </p:cNvSpPr>
          <p:nvPr>
            <p:ph type="ctrTitle" hasCustomPrompt="1"/>
          </p:nvPr>
        </p:nvSpPr>
        <p:spPr>
          <a:xfrm>
            <a:off x="2177066" y="2690159"/>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6978780C-7576-7146-8493-F915BFD4A5B5}"/>
              </a:ext>
            </a:extLst>
          </p:cNvPr>
          <p:cNvGrpSpPr/>
          <p:nvPr userDrawn="1"/>
        </p:nvGrpSpPr>
        <p:grpSpPr>
          <a:xfrm>
            <a:off x="-5188688" y="-3806455"/>
            <a:ext cx="22831095" cy="15289618"/>
            <a:chOff x="-5188688" y="-3806455"/>
            <a:chExt cx="22831095" cy="15289618"/>
          </a:xfrm>
        </p:grpSpPr>
        <p:sp>
          <p:nvSpPr>
            <p:cNvPr id="7" name="Rectangle 6">
              <a:extLst>
                <a:ext uri="{FF2B5EF4-FFF2-40B4-BE49-F238E27FC236}">
                  <a16:creationId xmlns:a16="http://schemas.microsoft.com/office/drawing/2014/main" id="{93DF1C07-82DC-E149-8DD5-089BE192BEE3}"/>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B8DEC39-D26D-D84C-AACE-D43381F861D6}"/>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096883C-6EC4-5342-A823-0CDDC6A3F939}"/>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19FA3F-ED11-5341-AA67-CC013E0F5CDA}"/>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013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ransition Slide">
    <p:bg>
      <p:bgPr>
        <a:gradFill>
          <a:gsLst>
            <a:gs pos="29000">
              <a:srgbClr val="0169B5"/>
            </a:gs>
            <a:gs pos="5000">
              <a:srgbClr val="0186D3"/>
            </a:gs>
            <a:gs pos="100000">
              <a:schemeClr val="accent1"/>
            </a:gs>
          </a:gsLst>
          <a:lin ang="4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781A43-3115-9949-8B01-DA96C42DF564}"/>
              </a:ext>
            </a:extLst>
          </p:cNvPr>
          <p:cNvSpPr/>
          <p:nvPr userDrawn="1"/>
        </p:nvSpPr>
        <p:spPr>
          <a:xfrm>
            <a:off x="2" y="0"/>
            <a:ext cx="12453717" cy="68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2" name="Graphic 11">
            <a:extLst>
              <a:ext uri="{FF2B5EF4-FFF2-40B4-BE49-F238E27FC236}">
                <a16:creationId xmlns:a16="http://schemas.microsoft.com/office/drawing/2014/main" id="{E70AB250-0D31-0D45-82F8-CDD728A7ED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129019" flipH="1">
            <a:off x="-2699634" y="174974"/>
            <a:ext cx="6114124" cy="3830980"/>
          </a:xfrm>
          <a:prstGeom prst="rect">
            <a:avLst/>
          </a:prstGeom>
        </p:spPr>
      </p:pic>
      <p:pic>
        <p:nvPicPr>
          <p:cNvPr id="14" name="Graphic 13">
            <a:extLst>
              <a:ext uri="{FF2B5EF4-FFF2-40B4-BE49-F238E27FC236}">
                <a16:creationId xmlns:a16="http://schemas.microsoft.com/office/drawing/2014/main" id="{4157A755-7925-624B-B00D-AFE21EB6E5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3329636">
            <a:off x="7208124" y="2519862"/>
            <a:ext cx="8320626" cy="5186904"/>
          </a:xfrm>
          <a:prstGeom prst="rect">
            <a:avLst/>
          </a:prstGeom>
        </p:spPr>
      </p:pic>
      <p:sp>
        <p:nvSpPr>
          <p:cNvPr id="2" name="Title 1"/>
          <p:cNvSpPr>
            <a:spLocks noGrp="1"/>
          </p:cNvSpPr>
          <p:nvPr>
            <p:ph type="ctrTitle" hasCustomPrompt="1"/>
          </p:nvPr>
        </p:nvSpPr>
        <p:spPr>
          <a:xfrm>
            <a:off x="2177066" y="2690159"/>
            <a:ext cx="6667222" cy="1117920"/>
          </a:xfrm>
          <a:prstGeom prst="rect">
            <a:avLst/>
          </a:prstGeom>
        </p:spPr>
        <p:txBody>
          <a:bodyPr anchor="ctr">
            <a:noAutofit/>
          </a:bodyPr>
          <a:lstStyle>
            <a:lvl1pPr algn="l">
              <a:defRPr sz="3600" b="0" i="0">
                <a:solidFill>
                  <a:schemeClr val="accent1"/>
                </a:solidFill>
                <a:latin typeface="+mj-lt"/>
                <a:ea typeface="Verlag Bold" pitchFamily="50" charset="0"/>
                <a:cs typeface="Verlag Bold" pitchFamily="50" charset="0"/>
              </a:defRPr>
            </a:lvl1pPr>
          </a:lstStyle>
          <a:p>
            <a:r>
              <a:rPr lang="en-US" noProof="0" dirty="0"/>
              <a:t>Transition Slide</a:t>
            </a:r>
          </a:p>
        </p:txBody>
      </p:sp>
      <p:grpSp>
        <p:nvGrpSpPr>
          <p:cNvPr id="6" name="Group 5">
            <a:extLst>
              <a:ext uri="{FF2B5EF4-FFF2-40B4-BE49-F238E27FC236}">
                <a16:creationId xmlns:a16="http://schemas.microsoft.com/office/drawing/2014/main" id="{4E50CC6D-391C-7249-9012-A756E70E1B08}"/>
              </a:ext>
            </a:extLst>
          </p:cNvPr>
          <p:cNvGrpSpPr/>
          <p:nvPr userDrawn="1"/>
        </p:nvGrpSpPr>
        <p:grpSpPr>
          <a:xfrm>
            <a:off x="-5188688" y="-3806455"/>
            <a:ext cx="22831095" cy="15289618"/>
            <a:chOff x="-5188688" y="-3806455"/>
            <a:chExt cx="22831095" cy="15289618"/>
          </a:xfrm>
        </p:grpSpPr>
        <p:sp>
          <p:nvSpPr>
            <p:cNvPr id="7" name="Rectangle 6">
              <a:extLst>
                <a:ext uri="{FF2B5EF4-FFF2-40B4-BE49-F238E27FC236}">
                  <a16:creationId xmlns:a16="http://schemas.microsoft.com/office/drawing/2014/main" id="{8D982192-507E-1648-954E-C5007505A772}"/>
                </a:ext>
              </a:extLst>
            </p:cNvPr>
            <p:cNvSpPr/>
            <p:nvPr userDrawn="1"/>
          </p:nvSpPr>
          <p:spPr>
            <a:xfrm>
              <a:off x="-1206230" y="-3806455"/>
              <a:ext cx="14100312" cy="38064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74CD7F6-969E-CD47-BCCD-AAEE8DB4AA80}"/>
                </a:ext>
              </a:extLst>
            </p:cNvPr>
            <p:cNvSpPr/>
            <p:nvPr userDrawn="1"/>
          </p:nvSpPr>
          <p:spPr>
            <a:xfrm>
              <a:off x="-5188687"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33BC48-AA1F-A045-BB5A-BD4703F45E4B}"/>
                </a:ext>
              </a:extLst>
            </p:cNvPr>
            <p:cNvSpPr/>
            <p:nvPr userDrawn="1"/>
          </p:nvSpPr>
          <p:spPr>
            <a:xfrm>
              <a:off x="-5188688" y="6868984"/>
              <a:ext cx="20201860" cy="461417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3BAF8A-8C2F-B04A-8E8B-BAC46578BE5F}"/>
                </a:ext>
              </a:extLst>
            </p:cNvPr>
            <p:cNvSpPr/>
            <p:nvPr userDrawn="1"/>
          </p:nvSpPr>
          <p:spPr>
            <a:xfrm>
              <a:off x="12453719" y="-3806454"/>
              <a:ext cx="5188688" cy="112092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027024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667" y="1280160"/>
            <a:ext cx="11423527" cy="4892903"/>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l-PL" dirty="0"/>
          </a:p>
        </p:txBody>
      </p:sp>
      <p:sp>
        <p:nvSpPr>
          <p:cNvPr id="5" name="Slide Number Placeholder 2"/>
          <p:cNvSpPr>
            <a:spLocks noGrp="1"/>
          </p:cNvSpPr>
          <p:nvPr>
            <p:ph type="sldNum" sz="quarter" idx="4"/>
          </p:nvPr>
        </p:nvSpPr>
        <p:spPr>
          <a:xfrm>
            <a:off x="11543082" y="6622546"/>
            <a:ext cx="589460" cy="262332"/>
          </a:xfrm>
          <a:prstGeom prst="rect">
            <a:avLst/>
          </a:prstGeom>
        </p:spPr>
        <p:txBody>
          <a:bodyPr anchor="t"/>
          <a:lstStyle>
            <a:lvl1pPr algn="r">
              <a:defRPr sz="800" b="0">
                <a:solidFill>
                  <a:schemeClr val="tx1"/>
                </a:solidFill>
              </a:defRPr>
            </a:lvl1pPr>
          </a:lstStyle>
          <a:p>
            <a:fld id="{9F3AD139-9F4D-0145-BF4C-6872CC5BC957}" type="slidenum">
              <a:rPr lang="en-US" smtClean="0"/>
              <a:pPr/>
              <a:t>‹#›</a:t>
            </a:fld>
            <a:endParaRPr lang="en-US" dirty="0"/>
          </a:p>
        </p:txBody>
      </p:sp>
      <p:sp>
        <p:nvSpPr>
          <p:cNvPr id="4" name="Footer Placeholder 3"/>
          <p:cNvSpPr>
            <a:spLocks noGrp="1"/>
          </p:cNvSpPr>
          <p:nvPr>
            <p:ph type="ftr" sz="quarter" idx="3"/>
          </p:nvPr>
        </p:nvSpPr>
        <p:spPr>
          <a:xfrm>
            <a:off x="52813" y="6647533"/>
            <a:ext cx="5754725" cy="259649"/>
          </a:xfrm>
          <a:prstGeom prst="rect">
            <a:avLst/>
          </a:prstGeom>
        </p:spPr>
        <p:txBody>
          <a:bodyPr vert="horz" lIns="91440" tIns="45720" rIns="91440" bIns="45720" rtlCol="0" anchor="t"/>
          <a:lstStyle>
            <a:lvl1pPr algn="l">
              <a:defRPr sz="500" b="0" spc="51" baseline="0">
                <a:solidFill>
                  <a:schemeClr val="tx1"/>
                </a:solidFill>
              </a:defRPr>
            </a:lvl1pPr>
          </a:lstStyle>
          <a:p>
            <a:r>
              <a:rPr lang="en-US" dirty="0"/>
              <a:t>CONFIDENTIAL</a:t>
            </a:r>
          </a:p>
        </p:txBody>
      </p:sp>
      <p:sp>
        <p:nvSpPr>
          <p:cNvPr id="7" name="Title Placeholder 6">
            <a:extLst>
              <a:ext uri="{FF2B5EF4-FFF2-40B4-BE49-F238E27FC236}">
                <a16:creationId xmlns:a16="http://schemas.microsoft.com/office/drawing/2014/main" id="{371902C9-D3EB-F94B-B7DD-F6F523DDBDF8}"/>
              </a:ext>
            </a:extLst>
          </p:cNvPr>
          <p:cNvSpPr>
            <a:spLocks noGrp="1"/>
          </p:cNvSpPr>
          <p:nvPr>
            <p:ph type="title"/>
          </p:nvPr>
        </p:nvSpPr>
        <p:spPr>
          <a:xfrm>
            <a:off x="231229" y="228600"/>
            <a:ext cx="11557963" cy="885036"/>
          </a:xfrm>
          <a:prstGeom prst="rect">
            <a:avLst/>
          </a:prstGeom>
        </p:spPr>
        <p:txBody>
          <a:bodyPr vert="horz" wrap="none" lIns="9144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4181020150"/>
      </p:ext>
    </p:extLst>
  </p:cSld>
  <p:clrMap bg1="lt1" tx1="dk1" bg2="lt2" tx2="dk2" accent1="accent1" accent2="accent2" accent3="accent3" accent4="accent4" accent5="accent5" accent6="accent6" hlink="hlink" folHlink="folHlink"/>
  <p:sldLayoutIdLst>
    <p:sldLayoutId id="2147484633" r:id="rId1"/>
    <p:sldLayoutId id="2147484744" r:id="rId2"/>
    <p:sldLayoutId id="2147484748" r:id="rId3"/>
    <p:sldLayoutId id="2147484749" r:id="rId4"/>
    <p:sldLayoutId id="2147484752" r:id="rId5"/>
    <p:sldLayoutId id="2147484750" r:id="rId6"/>
    <p:sldLayoutId id="2147484751" r:id="rId7"/>
    <p:sldLayoutId id="2147484769" r:id="rId8"/>
    <p:sldLayoutId id="2147484770" r:id="rId9"/>
    <p:sldLayoutId id="2147484636" r:id="rId10"/>
    <p:sldLayoutId id="2147484764" r:id="rId11"/>
    <p:sldLayoutId id="2147484753" r:id="rId12"/>
    <p:sldLayoutId id="2147484759" r:id="rId13"/>
    <p:sldLayoutId id="2147484760" r:id="rId14"/>
    <p:sldLayoutId id="2147484762" r:id="rId15"/>
    <p:sldLayoutId id="2147484761" r:id="rId16"/>
    <p:sldLayoutId id="2147484763" r:id="rId17"/>
    <p:sldLayoutId id="2147484635" r:id="rId18"/>
    <p:sldLayoutId id="2147484746" r:id="rId19"/>
    <p:sldLayoutId id="2147484747" r:id="rId20"/>
    <p:sldLayoutId id="2147484711" r:id="rId21"/>
    <p:sldLayoutId id="2147484754" r:id="rId22"/>
    <p:sldLayoutId id="2147484755" r:id="rId23"/>
    <p:sldLayoutId id="2147484757" r:id="rId24"/>
    <p:sldLayoutId id="2147484756" r:id="rId25"/>
    <p:sldLayoutId id="2147484758" r:id="rId26"/>
    <p:sldLayoutId id="2147484703" r:id="rId27"/>
    <p:sldLayoutId id="2147484704" r:id="rId28"/>
    <p:sldLayoutId id="2147484709" r:id="rId29"/>
    <p:sldLayoutId id="2147484707" r:id="rId30"/>
    <p:sldLayoutId id="2147484712" r:id="rId31"/>
    <p:sldLayoutId id="2147484717" r:id="rId32"/>
    <p:sldLayoutId id="2147484745" r:id="rId33"/>
    <p:sldLayoutId id="2147484638" r:id="rId34"/>
    <p:sldLayoutId id="2147484772" r:id="rId35"/>
    <p:sldLayoutId id="2147484639" r:id="rId36"/>
    <p:sldLayoutId id="2147484742" r:id="rId37"/>
    <p:sldLayoutId id="2147484640" r:id="rId38"/>
    <p:sldLayoutId id="2147484702" r:id="rId39"/>
    <p:sldLayoutId id="2147484771" r:id="rId40"/>
    <p:sldLayoutId id="2147484716" r:id="rId41"/>
    <p:sldLayoutId id="2147484773" r:id="rId42"/>
  </p:sldLayoutIdLst>
  <p:transition>
    <p:fade/>
  </p:transition>
  <p:hf hdr="0" dt="0"/>
  <p:txStyles>
    <p:titleStyle>
      <a:lvl1pPr marL="0" marR="0" indent="0" algn="l" defTabSz="685641" rtl="0" eaLnBrk="1" fontAlgn="auto" latinLnBrk="0" hangingPunct="1">
        <a:lnSpc>
          <a:spcPct val="100000"/>
        </a:lnSpc>
        <a:spcBef>
          <a:spcPct val="0"/>
        </a:spcBef>
        <a:spcAft>
          <a:spcPts val="0"/>
        </a:spcAft>
        <a:buClrTx/>
        <a:buSzTx/>
        <a:buFontTx/>
        <a:buNone/>
        <a:tabLst/>
        <a:defRPr lang="pl-PL" sz="2000" b="1" kern="1200" cap="none" spc="-31" baseline="0" noProof="0" dirty="0">
          <a:solidFill>
            <a:schemeClr val="accent1"/>
          </a:solidFill>
          <a:latin typeface="+mj-lt"/>
          <a:ea typeface="+mj-ea"/>
          <a:cs typeface="+mj-cs"/>
        </a:defRPr>
      </a:lvl1pPr>
    </p:titleStyle>
    <p:bodyStyle>
      <a:lvl1pPr marL="0" indent="0" algn="l" defTabSz="685641" rtl="0" eaLnBrk="1" latinLnBrk="0" hangingPunct="1">
        <a:lnSpc>
          <a:spcPct val="100000"/>
        </a:lnSpc>
        <a:spcBef>
          <a:spcPts val="0"/>
        </a:spcBef>
        <a:spcAft>
          <a:spcPts val="0"/>
        </a:spcAft>
        <a:buClr>
          <a:schemeClr val="accent4"/>
        </a:buClr>
        <a:buSzPct val="125000"/>
        <a:buFont typeface="Wingdings" pitchFamily="2" charset="2"/>
        <a:buNone/>
        <a:defRPr sz="1800" kern="0" spc="31" baseline="0">
          <a:solidFill>
            <a:schemeClr val="tx1"/>
          </a:solidFill>
          <a:latin typeface="+mj-lt"/>
          <a:ea typeface="+mn-ea"/>
          <a:cs typeface="+mn-cs"/>
        </a:defRPr>
      </a:lvl1pPr>
      <a:lvl2pPr marL="51423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600" kern="0" spc="31" baseline="0">
          <a:solidFill>
            <a:schemeClr val="tx1"/>
          </a:solidFill>
          <a:latin typeface="+mj-lt"/>
          <a:ea typeface="+mn-ea"/>
          <a:cs typeface="+mn-cs"/>
        </a:defRPr>
      </a:lvl2pPr>
      <a:lvl3pPr marL="85705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400" kern="0" spc="31" baseline="0">
          <a:solidFill>
            <a:schemeClr val="tx1"/>
          </a:solidFill>
          <a:latin typeface="+mj-lt"/>
          <a:ea typeface="+mn-ea"/>
          <a:cs typeface="+mn-cs"/>
        </a:defRPr>
      </a:lvl3pPr>
      <a:lvl4pPr marL="1199871"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4pPr>
      <a:lvl5pPr marL="154269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5pPr>
      <a:lvl6pPr marL="188551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29"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7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l-PL"/>
      </a:defPPr>
      <a:lvl1pPr marL="0" algn="l" defTabSz="685641" rtl="0" eaLnBrk="1" latinLnBrk="0" hangingPunct="1">
        <a:defRPr sz="1350" kern="1200">
          <a:solidFill>
            <a:schemeClr val="tx1"/>
          </a:solidFill>
          <a:latin typeface="+mn-lt"/>
          <a:ea typeface="+mn-ea"/>
          <a:cs typeface="+mn-cs"/>
        </a:defRPr>
      </a:lvl1pPr>
      <a:lvl2pPr marL="342820" algn="l" defTabSz="685641" rtl="0" eaLnBrk="1" latinLnBrk="0" hangingPunct="1">
        <a:defRPr sz="1350" kern="1200">
          <a:solidFill>
            <a:schemeClr val="tx1"/>
          </a:solidFill>
          <a:latin typeface="+mn-lt"/>
          <a:ea typeface="+mn-ea"/>
          <a:cs typeface="+mn-cs"/>
        </a:defRPr>
      </a:lvl2pPr>
      <a:lvl3pPr marL="685641" algn="l" defTabSz="685641" rtl="0" eaLnBrk="1" latinLnBrk="0" hangingPunct="1">
        <a:defRPr sz="1350" kern="1200">
          <a:solidFill>
            <a:schemeClr val="tx1"/>
          </a:solidFill>
          <a:latin typeface="+mn-lt"/>
          <a:ea typeface="+mn-ea"/>
          <a:cs typeface="+mn-cs"/>
        </a:defRPr>
      </a:lvl3pPr>
      <a:lvl4pPr marL="1028460" algn="l" defTabSz="685641" rtl="0" eaLnBrk="1" latinLnBrk="0" hangingPunct="1">
        <a:defRPr sz="1350" kern="1200">
          <a:solidFill>
            <a:schemeClr val="tx1"/>
          </a:solidFill>
          <a:latin typeface="+mn-lt"/>
          <a:ea typeface="+mn-ea"/>
          <a:cs typeface="+mn-cs"/>
        </a:defRPr>
      </a:lvl4pPr>
      <a:lvl5pPr marL="1371280" algn="l" defTabSz="685641" rtl="0" eaLnBrk="1" latinLnBrk="0" hangingPunct="1">
        <a:defRPr sz="1350" kern="1200">
          <a:solidFill>
            <a:schemeClr val="tx1"/>
          </a:solidFill>
          <a:latin typeface="+mn-lt"/>
          <a:ea typeface="+mn-ea"/>
          <a:cs typeface="+mn-cs"/>
        </a:defRPr>
      </a:lvl5pPr>
      <a:lvl6pPr marL="1714099" algn="l" defTabSz="685641" rtl="0" eaLnBrk="1" latinLnBrk="0" hangingPunct="1">
        <a:defRPr sz="1350" kern="1200">
          <a:solidFill>
            <a:schemeClr val="tx1"/>
          </a:solidFill>
          <a:latin typeface="+mn-lt"/>
          <a:ea typeface="+mn-ea"/>
          <a:cs typeface="+mn-cs"/>
        </a:defRPr>
      </a:lvl6pPr>
      <a:lvl7pPr marL="2056920" algn="l" defTabSz="685641" rtl="0" eaLnBrk="1" latinLnBrk="0" hangingPunct="1">
        <a:defRPr sz="1350" kern="1200">
          <a:solidFill>
            <a:schemeClr val="tx1"/>
          </a:solidFill>
          <a:latin typeface="+mn-lt"/>
          <a:ea typeface="+mn-ea"/>
          <a:cs typeface="+mn-cs"/>
        </a:defRPr>
      </a:lvl7pPr>
      <a:lvl8pPr marL="2399740" algn="l" defTabSz="685641" rtl="0" eaLnBrk="1" latinLnBrk="0" hangingPunct="1">
        <a:defRPr sz="1350" kern="1200">
          <a:solidFill>
            <a:schemeClr val="tx1"/>
          </a:solidFill>
          <a:latin typeface="+mn-lt"/>
          <a:ea typeface="+mn-ea"/>
          <a:cs typeface="+mn-cs"/>
        </a:defRPr>
      </a:lvl8pPr>
      <a:lvl9pPr marL="2742560" algn="l" defTabSz="685641"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3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8.xml"/><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16492-5A8C-FB42-89C1-3A6F948C84FA}"/>
              </a:ext>
            </a:extLst>
          </p:cNvPr>
          <p:cNvSpPr>
            <a:spLocks noGrp="1"/>
          </p:cNvSpPr>
          <p:nvPr>
            <p:ph type="ctrTitle"/>
          </p:nvPr>
        </p:nvSpPr>
        <p:spPr/>
        <p:txBody>
          <a:bodyPr/>
          <a:lstStyle/>
          <a:p>
            <a:r>
              <a:rPr lang="en-US" sz="1800" dirty="0">
                <a:effectLst/>
                <a:latin typeface="Times New Roman" panose="02020603050405020304" pitchFamily="18" charset="0"/>
                <a:ea typeface="Times New Roman" panose="02020603050405020304" pitchFamily="18" charset="0"/>
              </a:rPr>
              <a:t>Predict COVID-19 Hospital Patient Length of Stay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using Random Forest</a:t>
            </a:r>
            <a:endParaRPr lang="en-US" dirty="0"/>
          </a:p>
        </p:txBody>
      </p:sp>
      <p:sp>
        <p:nvSpPr>
          <p:cNvPr id="3" name="Text Placeholder 2">
            <a:extLst>
              <a:ext uri="{FF2B5EF4-FFF2-40B4-BE49-F238E27FC236}">
                <a16:creationId xmlns:a16="http://schemas.microsoft.com/office/drawing/2014/main" id="{104FB29C-F20F-C547-96AE-57FDCFEF1B18}"/>
              </a:ext>
            </a:extLst>
          </p:cNvPr>
          <p:cNvSpPr>
            <a:spLocks noGrp="1"/>
          </p:cNvSpPr>
          <p:nvPr>
            <p:ph type="body" sz="quarter" idx="13"/>
          </p:nvPr>
        </p:nvSpPr>
        <p:spPr/>
        <p:txBody>
          <a:bodyPr/>
          <a:lstStyle/>
          <a:p>
            <a:r>
              <a:rPr lang="en-US" dirty="0"/>
              <a:t>Khatti, Abhishek</a:t>
            </a:r>
          </a:p>
        </p:txBody>
      </p:sp>
      <p:pic>
        <p:nvPicPr>
          <p:cNvPr id="5" name="Picture 4">
            <a:extLst>
              <a:ext uri="{FF2B5EF4-FFF2-40B4-BE49-F238E27FC236}">
                <a16:creationId xmlns:a16="http://schemas.microsoft.com/office/drawing/2014/main" id="{264EAF22-5ED7-4461-A686-4F142E2B1B0F}"/>
              </a:ext>
            </a:extLst>
          </p:cNvPr>
          <p:cNvPicPr>
            <a:picLocks noChangeAspect="1"/>
          </p:cNvPicPr>
          <p:nvPr/>
        </p:nvPicPr>
        <p:blipFill>
          <a:blip r:embed="rId3"/>
          <a:stretch>
            <a:fillRect/>
          </a:stretch>
        </p:blipFill>
        <p:spPr>
          <a:xfrm>
            <a:off x="10479274" y="5639921"/>
            <a:ext cx="1790700" cy="1028700"/>
          </a:xfrm>
          <a:prstGeom prst="rect">
            <a:avLst/>
          </a:prstGeom>
        </p:spPr>
      </p:pic>
    </p:spTree>
    <p:extLst>
      <p:ext uri="{BB962C8B-B14F-4D97-AF65-F5344CB8AC3E}">
        <p14:creationId xmlns:p14="http://schemas.microsoft.com/office/powerpoint/2010/main" val="34721306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10</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4582853" cy="4892903"/>
          </a:xfrm>
        </p:spPr>
        <p:txBody>
          <a:bodyPr anchor="t">
            <a:normAutofit/>
          </a:bodyPr>
          <a:lstStyle/>
          <a:p>
            <a:pPr marL="285750" indent="-285750">
              <a:spcAft>
                <a:spcPts val="600"/>
              </a:spcAft>
              <a:buFont typeface="Arial" panose="020B0604020202020204" pitchFamily="34" charset="0"/>
              <a:buChar char="•"/>
            </a:pPr>
            <a:r>
              <a:rPr lang="en-US" dirty="0"/>
              <a:t>Binary vs Multi-Class Targets</a:t>
            </a:r>
          </a:p>
          <a:p>
            <a:pPr marL="799980" lvl="1" indent="-285750">
              <a:spcAft>
                <a:spcPts val="600"/>
              </a:spcAft>
            </a:pPr>
            <a:r>
              <a:rPr lang="en-US" dirty="0"/>
              <a:t>Number of Target Classes</a:t>
            </a:r>
          </a:p>
          <a:p>
            <a:pPr marL="799980" lvl="1" indent="-285750">
              <a:spcAft>
                <a:spcPts val="600"/>
              </a:spcAft>
            </a:pPr>
            <a:endParaRPr lang="en-US" dirty="0"/>
          </a:p>
          <a:p>
            <a:pPr marL="799980" lvl="1" indent="-285750">
              <a:spcAft>
                <a:spcPts val="600"/>
              </a:spcAft>
            </a:pPr>
            <a:r>
              <a:rPr lang="en-US" dirty="0"/>
              <a:t>Imbalanced Problem</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This is the exact problem we are in!</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Complicated, is there no hope?</a:t>
            </a:r>
          </a:p>
          <a:p>
            <a:pPr lvl="1" indent="0">
              <a:spcAft>
                <a:spcPts val="600"/>
              </a:spcAft>
              <a:buNone/>
            </a:pPr>
            <a:endParaRPr lang="en-US" dirty="0"/>
          </a:p>
          <a:p>
            <a:pPr lvl="1" indent="0">
              <a:spcAft>
                <a:spcPts val="600"/>
              </a:spcAft>
              <a:buNone/>
            </a:pPr>
            <a:endParaRPr lang="en-US" dirty="0"/>
          </a:p>
          <a:p>
            <a:pPr lvl="1" indent="0">
              <a:spcAft>
                <a:spcPts val="600"/>
              </a:spcAft>
              <a:buNone/>
            </a:pPr>
            <a:endParaRPr lang="en-US" dirty="0"/>
          </a:p>
          <a:p>
            <a:pPr lvl="1" indent="0">
              <a:spcAft>
                <a:spcPts val="600"/>
              </a:spcAft>
              <a:buNone/>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Evaluation Criteria – Challenge</a:t>
            </a:r>
          </a:p>
        </p:txBody>
      </p:sp>
      <p:pic>
        <p:nvPicPr>
          <p:cNvPr id="8" name="Picture 7">
            <a:extLst>
              <a:ext uri="{FF2B5EF4-FFF2-40B4-BE49-F238E27FC236}">
                <a16:creationId xmlns:a16="http://schemas.microsoft.com/office/drawing/2014/main" id="{CF800FFC-7A7A-47B9-97E5-E36138C194C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704147" y="671118"/>
            <a:ext cx="6085045" cy="3270711"/>
          </a:xfrm>
          <a:prstGeom prst="rect">
            <a:avLst/>
          </a:prstGeom>
          <a:noFill/>
          <a:ln>
            <a:noFill/>
          </a:ln>
        </p:spPr>
      </p:pic>
      <p:pic>
        <p:nvPicPr>
          <p:cNvPr id="7" name="Picture 6">
            <a:extLst>
              <a:ext uri="{FF2B5EF4-FFF2-40B4-BE49-F238E27FC236}">
                <a16:creationId xmlns:a16="http://schemas.microsoft.com/office/drawing/2014/main" id="{6D262E30-D39B-4231-9FA8-7F974042BB86}"/>
              </a:ext>
            </a:extLst>
          </p:cNvPr>
          <p:cNvPicPr/>
          <p:nvPr/>
        </p:nvPicPr>
        <p:blipFill>
          <a:blip r:embed="rId4"/>
          <a:stretch>
            <a:fillRect/>
          </a:stretch>
        </p:blipFill>
        <p:spPr>
          <a:xfrm>
            <a:off x="5807538" y="3851899"/>
            <a:ext cx="5943600" cy="1064895"/>
          </a:xfrm>
          <a:prstGeom prst="rect">
            <a:avLst/>
          </a:prstGeom>
        </p:spPr>
      </p:pic>
    </p:spTree>
    <p:extLst>
      <p:ext uri="{BB962C8B-B14F-4D97-AF65-F5344CB8AC3E}">
        <p14:creationId xmlns:p14="http://schemas.microsoft.com/office/powerpoint/2010/main" val="237565502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11</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4582853" cy="4892903"/>
          </a:xfrm>
        </p:spPr>
        <p:txBody>
          <a:bodyPr anchor="t">
            <a:normAutofit/>
          </a:bodyPr>
          <a:lstStyle/>
          <a:p>
            <a:pPr marL="285750" indent="-285750">
              <a:spcAft>
                <a:spcPts val="600"/>
              </a:spcAft>
              <a:buFont typeface="Arial" panose="020B0604020202020204" pitchFamily="34" charset="0"/>
              <a:buChar char="•"/>
            </a:pPr>
            <a:r>
              <a:rPr lang="en-US" dirty="0"/>
              <a:t>Predict the Probabilities rather than class labels directly</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Accuracy Metric is not always good.</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ROC-AUC to the rescue!</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Repeated Stratified K Fold Cross-Validations</a:t>
            </a:r>
          </a:p>
          <a:p>
            <a:pPr marL="285750" indent="-285750">
              <a:spcAft>
                <a:spcPts val="600"/>
              </a:spcAft>
              <a:buFont typeface="Arial" panose="020B0604020202020204" pitchFamily="34" charset="0"/>
              <a:buChar char="•"/>
            </a:pPr>
            <a:endParaRPr lang="en-US" dirty="0"/>
          </a:p>
          <a:p>
            <a:pPr lvl="1" indent="0">
              <a:spcAft>
                <a:spcPts val="600"/>
              </a:spcAft>
              <a:buNone/>
            </a:pPr>
            <a:endParaRPr lang="en-US" dirty="0"/>
          </a:p>
          <a:p>
            <a:pPr lvl="1" indent="0">
              <a:spcAft>
                <a:spcPts val="600"/>
              </a:spcAft>
              <a:buNone/>
            </a:pPr>
            <a:endParaRPr lang="en-US" dirty="0"/>
          </a:p>
          <a:p>
            <a:pPr lvl="1" indent="0">
              <a:spcAft>
                <a:spcPts val="600"/>
              </a:spcAft>
              <a:buNone/>
            </a:pPr>
            <a:endParaRPr lang="en-US" dirty="0"/>
          </a:p>
          <a:p>
            <a:pPr lvl="1" indent="0">
              <a:spcAft>
                <a:spcPts val="600"/>
              </a:spcAft>
              <a:buNone/>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Evaluation Criteria – Solution</a:t>
            </a:r>
          </a:p>
        </p:txBody>
      </p:sp>
      <p:pic>
        <p:nvPicPr>
          <p:cNvPr id="1026" name="Picture 2" descr="Accuracy, Precision, and Error | Introduction to Chemistry">
            <a:extLst>
              <a:ext uri="{FF2B5EF4-FFF2-40B4-BE49-F238E27FC236}">
                <a16:creationId xmlns:a16="http://schemas.microsoft.com/office/drawing/2014/main" id="{8E76FE06-7C91-4A53-826F-E1E947F55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184" y="20859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D6F1679-E360-46AA-8F7B-ABCC7414CE86}"/>
              </a:ext>
            </a:extLst>
          </p:cNvPr>
          <p:cNvPicPr>
            <a:picLocks noChangeAspect="1"/>
          </p:cNvPicPr>
          <p:nvPr/>
        </p:nvPicPr>
        <p:blipFill>
          <a:blip r:embed="rId4"/>
          <a:stretch>
            <a:fillRect/>
          </a:stretch>
        </p:blipFill>
        <p:spPr>
          <a:xfrm>
            <a:off x="6735984" y="2728577"/>
            <a:ext cx="4349527" cy="1996068"/>
          </a:xfrm>
          <a:prstGeom prst="rect">
            <a:avLst/>
          </a:prstGeom>
        </p:spPr>
      </p:pic>
    </p:spTree>
    <p:extLst>
      <p:ext uri="{BB962C8B-B14F-4D97-AF65-F5344CB8AC3E}">
        <p14:creationId xmlns:p14="http://schemas.microsoft.com/office/powerpoint/2010/main" val="312905676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Outline of Findings</a:t>
            </a:r>
          </a:p>
        </p:txBody>
      </p:sp>
    </p:spTree>
    <p:extLst>
      <p:ext uri="{BB962C8B-B14F-4D97-AF65-F5344CB8AC3E}">
        <p14:creationId xmlns:p14="http://schemas.microsoft.com/office/powerpoint/2010/main" val="30234724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13</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Feature Analysis – Target</a:t>
            </a:r>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6" y="1280160"/>
            <a:ext cx="3432456" cy="4920114"/>
          </a:xfrm>
        </p:spPr>
        <p:txBody>
          <a:bodyPr/>
          <a:lstStyle/>
          <a:p>
            <a:pPr marL="285750" indent="-285750">
              <a:buFont typeface="Arial" panose="020B0604020202020204" pitchFamily="34" charset="0"/>
              <a:buChar char="•"/>
            </a:pPr>
            <a:r>
              <a:rPr lang="en-US" dirty="0"/>
              <a:t>Target Feature </a:t>
            </a:r>
          </a:p>
          <a:p>
            <a:pPr marL="799980" lvl="1" indent="-285750"/>
            <a:r>
              <a:rPr lang="en-US" dirty="0" err="1"/>
              <a:t>Stay_Days</a:t>
            </a:r>
            <a:endParaRPr lang="en-US" dirty="0"/>
          </a:p>
          <a:p>
            <a:pPr marL="799980" lvl="1" indent="-285750"/>
            <a:r>
              <a:rPr lang="en-US" dirty="0"/>
              <a:t>Categorical</a:t>
            </a:r>
          </a:p>
          <a:p>
            <a:pPr marL="799980" lvl="1" indent="-285750"/>
            <a:r>
              <a:rPr lang="en-US" dirty="0"/>
              <a:t>11 Classes</a:t>
            </a:r>
          </a:p>
          <a:p>
            <a:pPr lvl="1" indent="0">
              <a:buNone/>
            </a:pPr>
            <a:endParaRPr lang="en-US" dirty="0"/>
          </a:p>
          <a:p>
            <a:pPr marL="285750" indent="-285750">
              <a:buFont typeface="Arial" panose="020B0604020202020204" pitchFamily="34" charset="0"/>
              <a:buChar char="•"/>
            </a:pPr>
            <a:r>
              <a:rPr lang="en-US" dirty="0"/>
              <a:t>27.5% of Patients stay between 21-30 Days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0.85% Patients stay between 61-70 days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Uneven distribution among classes – Imbalanced</a:t>
            </a:r>
          </a:p>
          <a:p>
            <a:pPr marL="799980" lvl="1" indent="-28575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ADF46D4F-7C62-4158-BFD6-410B0850E9E9}"/>
              </a:ext>
            </a:extLst>
          </p:cNvPr>
          <p:cNvPicPr/>
          <p:nvPr/>
        </p:nvPicPr>
        <p:blipFill>
          <a:blip r:embed="rId3"/>
          <a:stretch>
            <a:fillRect/>
          </a:stretch>
        </p:blipFill>
        <p:spPr>
          <a:xfrm>
            <a:off x="4433761" y="1140462"/>
            <a:ext cx="5943600" cy="1064895"/>
          </a:xfrm>
          <a:prstGeom prst="rect">
            <a:avLst/>
          </a:prstGeom>
        </p:spPr>
      </p:pic>
      <p:pic>
        <p:nvPicPr>
          <p:cNvPr id="2050" name="Picture 2">
            <a:extLst>
              <a:ext uri="{FF2B5EF4-FFF2-40B4-BE49-F238E27FC236}">
                <a16:creationId xmlns:a16="http://schemas.microsoft.com/office/drawing/2014/main" id="{1309F51B-2901-498B-867C-0F7CC694E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122" y="2496458"/>
            <a:ext cx="8134798" cy="355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71394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14</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Feature Analysis – Independent Continuous</a:t>
            </a:r>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3263505" cy="4920114"/>
          </a:xfrm>
        </p:spPr>
        <p:txBody>
          <a:bodyPr>
            <a:normAutofit lnSpcReduction="10000"/>
          </a:bodyPr>
          <a:lstStyle/>
          <a:p>
            <a:pPr marL="285750" indent="-285750">
              <a:buFont typeface="Arial" panose="020B0604020202020204" pitchFamily="34" charset="0"/>
              <a:buChar char="•"/>
            </a:pPr>
            <a:r>
              <a:rPr lang="en-US" dirty="0"/>
              <a:t>Patient Visitors </a:t>
            </a:r>
          </a:p>
          <a:p>
            <a:pPr marL="799980" lvl="1" indent="-285750"/>
            <a:r>
              <a:rPr lang="en-US" dirty="0"/>
              <a:t>43.5% patients has 2 visitors</a:t>
            </a:r>
          </a:p>
          <a:p>
            <a:pPr marL="799980" lvl="1" indent="-285750"/>
            <a:r>
              <a:rPr lang="en-US" dirty="0"/>
              <a:t>1.12% of patients had 10 visitors or higher</a:t>
            </a:r>
          </a:p>
          <a:p>
            <a:pPr lvl="1" indent="0">
              <a:buNone/>
            </a:pPr>
            <a:endParaRPr lang="en-US" dirty="0"/>
          </a:p>
          <a:p>
            <a:pPr marL="285750" indent="-285750">
              <a:buFont typeface="Arial" panose="020B0604020202020204" pitchFamily="34" charset="0"/>
              <a:buChar char="•"/>
            </a:pPr>
            <a:r>
              <a:rPr lang="en-US" dirty="0"/>
              <a:t>Admission Deposit</a:t>
            </a:r>
          </a:p>
          <a:p>
            <a:pPr marL="799980" lvl="1" indent="-285750"/>
            <a:r>
              <a:rPr lang="en-US" dirty="0"/>
              <a:t>Median Deposit amount at admission – $4,742</a:t>
            </a:r>
          </a:p>
          <a:p>
            <a:pPr marL="799980" lvl="1" indent="-285750"/>
            <a:r>
              <a:rPr lang="en-US" dirty="0"/>
              <a:t>Max Amount – $11,008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Number of Extra Rooms Available</a:t>
            </a:r>
          </a:p>
          <a:p>
            <a:pPr marL="799980" lvl="1" indent="-285750"/>
            <a:r>
              <a:rPr lang="en-US" dirty="0"/>
              <a:t>At a given time, most hospitals had 2 to 4 rooms available.</a:t>
            </a:r>
          </a:p>
          <a:p>
            <a:pPr marL="799980" lvl="1" indent="-285750"/>
            <a:r>
              <a:rPr lang="en-US" dirty="0"/>
              <a:t>Hospital 11 has a highest median availability at 4 rooms.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91AE60B-9D20-45AD-8DBD-4BB26F762255}"/>
              </a:ext>
            </a:extLst>
          </p:cNvPr>
          <p:cNvPicPr/>
          <p:nvPr/>
        </p:nvPicPr>
        <p:blipFill>
          <a:blip r:embed="rId3"/>
          <a:stretch>
            <a:fillRect/>
          </a:stretch>
        </p:blipFill>
        <p:spPr>
          <a:xfrm>
            <a:off x="3629170" y="857888"/>
            <a:ext cx="4114800" cy="2286000"/>
          </a:xfrm>
          <a:prstGeom prst="rect">
            <a:avLst/>
          </a:prstGeom>
        </p:spPr>
      </p:pic>
      <p:pic>
        <p:nvPicPr>
          <p:cNvPr id="9" name="Picture 8">
            <a:extLst>
              <a:ext uri="{FF2B5EF4-FFF2-40B4-BE49-F238E27FC236}">
                <a16:creationId xmlns:a16="http://schemas.microsoft.com/office/drawing/2014/main" id="{FE6DA79F-B507-4CEB-8992-F42BA8474946}"/>
              </a:ext>
            </a:extLst>
          </p:cNvPr>
          <p:cNvPicPr/>
          <p:nvPr/>
        </p:nvPicPr>
        <p:blipFill>
          <a:blip r:embed="rId4"/>
          <a:stretch>
            <a:fillRect/>
          </a:stretch>
        </p:blipFill>
        <p:spPr>
          <a:xfrm>
            <a:off x="7985905" y="873128"/>
            <a:ext cx="4114800" cy="2286000"/>
          </a:xfrm>
          <a:prstGeom prst="rect">
            <a:avLst/>
          </a:prstGeom>
        </p:spPr>
      </p:pic>
      <p:pic>
        <p:nvPicPr>
          <p:cNvPr id="10" name="Picture 9">
            <a:extLst>
              <a:ext uri="{FF2B5EF4-FFF2-40B4-BE49-F238E27FC236}">
                <a16:creationId xmlns:a16="http://schemas.microsoft.com/office/drawing/2014/main" id="{96514050-9DD3-4F98-871E-B43BFA223213}"/>
              </a:ext>
            </a:extLst>
          </p:cNvPr>
          <p:cNvPicPr/>
          <p:nvPr/>
        </p:nvPicPr>
        <p:blipFill>
          <a:blip r:embed="rId5"/>
          <a:stretch>
            <a:fillRect/>
          </a:stretch>
        </p:blipFill>
        <p:spPr>
          <a:xfrm>
            <a:off x="3627415" y="3159128"/>
            <a:ext cx="4114800" cy="2286000"/>
          </a:xfrm>
          <a:prstGeom prst="rect">
            <a:avLst/>
          </a:prstGeom>
        </p:spPr>
      </p:pic>
      <p:pic>
        <p:nvPicPr>
          <p:cNvPr id="11" name="Picture 10">
            <a:extLst>
              <a:ext uri="{FF2B5EF4-FFF2-40B4-BE49-F238E27FC236}">
                <a16:creationId xmlns:a16="http://schemas.microsoft.com/office/drawing/2014/main" id="{BBD9F8D3-C1E3-4101-9D22-C03E24B97BF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985905" y="3159128"/>
            <a:ext cx="4114800" cy="2286000"/>
          </a:xfrm>
          <a:prstGeom prst="rect">
            <a:avLst/>
          </a:prstGeom>
          <a:noFill/>
          <a:ln>
            <a:noFill/>
          </a:ln>
        </p:spPr>
      </p:pic>
    </p:spTree>
    <p:extLst>
      <p:ext uri="{BB962C8B-B14F-4D97-AF65-F5344CB8AC3E}">
        <p14:creationId xmlns:p14="http://schemas.microsoft.com/office/powerpoint/2010/main" val="231299913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15</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Feature Analysis – Independent Categorical</a:t>
            </a:r>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3263505" cy="4920114"/>
          </a:xfrm>
        </p:spPr>
        <p:txBody>
          <a:bodyPr>
            <a:normAutofit fontScale="92500" lnSpcReduction="10000"/>
          </a:bodyPr>
          <a:lstStyle/>
          <a:p>
            <a:pPr marL="285750" indent="-285750">
              <a:buFont typeface="Arial" panose="020B0604020202020204" pitchFamily="34" charset="0"/>
              <a:buChar char="•"/>
            </a:pPr>
            <a:r>
              <a:rPr lang="en-US" dirty="0"/>
              <a:t>Hospital</a:t>
            </a:r>
          </a:p>
          <a:p>
            <a:pPr marL="799980" lvl="1" indent="-285750"/>
            <a:r>
              <a:rPr lang="en-US" dirty="0"/>
              <a:t>Hospitals 26, 23 and 19 has highest number of patients</a:t>
            </a:r>
          </a:p>
          <a:p>
            <a:pPr lvl="1" indent="0">
              <a:buNone/>
            </a:pPr>
            <a:endParaRPr lang="en-US" dirty="0"/>
          </a:p>
          <a:p>
            <a:pPr marL="285750" indent="-285750">
              <a:buFont typeface="Arial" panose="020B0604020202020204" pitchFamily="34" charset="0"/>
              <a:buChar char="•"/>
            </a:pPr>
            <a:r>
              <a:rPr lang="en-US" dirty="0"/>
              <a:t>Hospital Type</a:t>
            </a:r>
          </a:p>
          <a:p>
            <a:pPr marL="799980" lvl="1" indent="-285750"/>
            <a:r>
              <a:rPr lang="en-US" dirty="0"/>
              <a:t>Type 0 has the greatest number of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Department</a:t>
            </a:r>
          </a:p>
          <a:p>
            <a:pPr marL="799980" lvl="1" indent="-285750"/>
            <a:r>
              <a:rPr lang="en-US" dirty="0"/>
              <a:t>Gynecology department has the highest percentage of admissions.</a:t>
            </a:r>
          </a:p>
          <a:p>
            <a:pPr marL="799980" lvl="1" indent="-285750"/>
            <a:r>
              <a:rPr lang="en-US" dirty="0"/>
              <a:t>Need additional patient details for further analysis</a:t>
            </a:r>
          </a:p>
          <a:p>
            <a:pPr lvl="1" indent="0">
              <a:buNone/>
            </a:pPr>
            <a:endParaRPr lang="en-US" dirty="0"/>
          </a:p>
          <a:p>
            <a:pPr marL="285750" indent="-285750">
              <a:buFont typeface="Arial" panose="020B0604020202020204" pitchFamily="34" charset="0"/>
              <a:buChar char="•"/>
            </a:pPr>
            <a:r>
              <a:rPr lang="en-US" dirty="0"/>
              <a:t>Type of Admission</a:t>
            </a:r>
          </a:p>
          <a:p>
            <a:pPr marL="799980" lvl="1" indent="-285750"/>
            <a:r>
              <a:rPr lang="en-US" dirty="0"/>
              <a:t>Trauma and Emergency centers has highest proportion of admissions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3513F637-4F74-4ACF-BA5F-489F4A713322}"/>
              </a:ext>
            </a:extLst>
          </p:cNvPr>
          <p:cNvPicPr/>
          <p:nvPr/>
        </p:nvPicPr>
        <p:blipFill>
          <a:blip r:embed="rId3"/>
          <a:stretch>
            <a:fillRect/>
          </a:stretch>
        </p:blipFill>
        <p:spPr>
          <a:xfrm>
            <a:off x="3615463" y="1262224"/>
            <a:ext cx="4114800" cy="2286000"/>
          </a:xfrm>
          <a:prstGeom prst="rect">
            <a:avLst/>
          </a:prstGeom>
        </p:spPr>
      </p:pic>
      <p:pic>
        <p:nvPicPr>
          <p:cNvPr id="13" name="Picture 12">
            <a:extLst>
              <a:ext uri="{FF2B5EF4-FFF2-40B4-BE49-F238E27FC236}">
                <a16:creationId xmlns:a16="http://schemas.microsoft.com/office/drawing/2014/main" id="{54C2316C-7090-4008-BD93-B449096357F4}"/>
              </a:ext>
            </a:extLst>
          </p:cNvPr>
          <p:cNvPicPr/>
          <p:nvPr/>
        </p:nvPicPr>
        <p:blipFill>
          <a:blip r:embed="rId4"/>
          <a:stretch>
            <a:fillRect/>
          </a:stretch>
        </p:blipFill>
        <p:spPr>
          <a:xfrm>
            <a:off x="7719511" y="1264661"/>
            <a:ext cx="4114800" cy="2286000"/>
          </a:xfrm>
          <a:prstGeom prst="rect">
            <a:avLst/>
          </a:prstGeom>
        </p:spPr>
      </p:pic>
      <p:pic>
        <p:nvPicPr>
          <p:cNvPr id="14" name="Picture 13">
            <a:extLst>
              <a:ext uri="{FF2B5EF4-FFF2-40B4-BE49-F238E27FC236}">
                <a16:creationId xmlns:a16="http://schemas.microsoft.com/office/drawing/2014/main" id="{3AE403C1-468F-4A9A-9F86-9170449D4BC9}"/>
              </a:ext>
            </a:extLst>
          </p:cNvPr>
          <p:cNvPicPr/>
          <p:nvPr/>
        </p:nvPicPr>
        <p:blipFill>
          <a:blip r:embed="rId5"/>
          <a:stretch>
            <a:fillRect/>
          </a:stretch>
        </p:blipFill>
        <p:spPr>
          <a:xfrm>
            <a:off x="3623794" y="3550661"/>
            <a:ext cx="4114800" cy="2286000"/>
          </a:xfrm>
          <a:prstGeom prst="rect">
            <a:avLst/>
          </a:prstGeom>
        </p:spPr>
      </p:pic>
      <p:pic>
        <p:nvPicPr>
          <p:cNvPr id="15" name="Picture 14">
            <a:extLst>
              <a:ext uri="{FF2B5EF4-FFF2-40B4-BE49-F238E27FC236}">
                <a16:creationId xmlns:a16="http://schemas.microsoft.com/office/drawing/2014/main" id="{89653D56-B004-473F-8655-266EAC6596E4}"/>
              </a:ext>
            </a:extLst>
          </p:cNvPr>
          <p:cNvPicPr/>
          <p:nvPr/>
        </p:nvPicPr>
        <p:blipFill>
          <a:blip r:embed="rId6"/>
          <a:stretch>
            <a:fillRect/>
          </a:stretch>
        </p:blipFill>
        <p:spPr>
          <a:xfrm>
            <a:off x="7714135" y="3550661"/>
            <a:ext cx="4114800" cy="2286000"/>
          </a:xfrm>
          <a:prstGeom prst="rect">
            <a:avLst/>
          </a:prstGeom>
        </p:spPr>
      </p:pic>
    </p:spTree>
    <p:extLst>
      <p:ext uri="{BB962C8B-B14F-4D97-AF65-F5344CB8AC3E}">
        <p14:creationId xmlns:p14="http://schemas.microsoft.com/office/powerpoint/2010/main" val="18735357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16</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Feature Analysis – Independent Categorical</a:t>
            </a:r>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3263505" cy="4920114"/>
          </a:xfrm>
        </p:spPr>
        <p:txBody>
          <a:bodyPr>
            <a:normAutofit lnSpcReduction="10000"/>
          </a:bodyPr>
          <a:lstStyle/>
          <a:p>
            <a:pPr marL="285750" indent="-285750">
              <a:buFont typeface="Arial" panose="020B0604020202020204" pitchFamily="34" charset="0"/>
              <a:buChar char="•"/>
            </a:pPr>
            <a:r>
              <a:rPr lang="en-US" dirty="0"/>
              <a:t>Illness Severity</a:t>
            </a:r>
          </a:p>
          <a:p>
            <a:pPr marL="799980" lvl="1" indent="-285750"/>
            <a:r>
              <a:rPr lang="en-US" dirty="0"/>
              <a:t>Most patient report Moderate to Minor symptoms</a:t>
            </a:r>
          </a:p>
          <a:p>
            <a:pPr marL="799980" lvl="1" indent="-285750"/>
            <a:r>
              <a:rPr lang="en-US" dirty="0"/>
              <a:t>Patients with Moderate to Minor symptoms likely to stay between 11-30 days</a:t>
            </a:r>
          </a:p>
          <a:p>
            <a:pPr lvl="1" indent="0">
              <a:buNone/>
            </a:pPr>
            <a:endParaRPr lang="en-US" dirty="0"/>
          </a:p>
          <a:p>
            <a:pPr marL="285750" indent="-285750">
              <a:buFont typeface="Arial" panose="020B0604020202020204" pitchFamily="34" charset="0"/>
              <a:buChar char="•"/>
            </a:pPr>
            <a:r>
              <a:rPr lang="en-US" dirty="0"/>
              <a:t>Age</a:t>
            </a:r>
          </a:p>
          <a:p>
            <a:pPr marL="799980" lvl="1" indent="-285750"/>
            <a:r>
              <a:rPr lang="en-US" dirty="0"/>
              <a:t>Patients between 31-60 age make up most of the hospitalization cases among all age groups</a:t>
            </a:r>
          </a:p>
          <a:p>
            <a:pPr marL="799980" lvl="1" indent="-285750"/>
            <a:r>
              <a:rPr lang="en-US" dirty="0"/>
              <a:t>Patients from age group 31-40 staying between 21-30 days make up the highest percentage of admissions.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A2E82DC-CBD9-4A19-81B5-FE92C7BD5B9B}"/>
              </a:ext>
            </a:extLst>
          </p:cNvPr>
          <p:cNvPicPr>
            <a:picLocks noChangeAspect="1"/>
          </p:cNvPicPr>
          <p:nvPr/>
        </p:nvPicPr>
        <p:blipFill>
          <a:blip r:embed="rId3"/>
          <a:stretch>
            <a:fillRect/>
          </a:stretch>
        </p:blipFill>
        <p:spPr>
          <a:xfrm>
            <a:off x="3717860" y="1561974"/>
            <a:ext cx="2286000" cy="4356485"/>
          </a:xfrm>
          <a:prstGeom prst="rect">
            <a:avLst/>
          </a:prstGeom>
        </p:spPr>
      </p:pic>
      <p:pic>
        <p:nvPicPr>
          <p:cNvPr id="9" name="Picture 8">
            <a:extLst>
              <a:ext uri="{FF2B5EF4-FFF2-40B4-BE49-F238E27FC236}">
                <a16:creationId xmlns:a16="http://schemas.microsoft.com/office/drawing/2014/main" id="{1891B4C4-403E-4468-ADA1-9A16E7DBF902}"/>
              </a:ext>
            </a:extLst>
          </p:cNvPr>
          <p:cNvPicPr>
            <a:picLocks noChangeAspect="1"/>
          </p:cNvPicPr>
          <p:nvPr/>
        </p:nvPicPr>
        <p:blipFill>
          <a:blip r:embed="rId4"/>
          <a:stretch>
            <a:fillRect/>
          </a:stretch>
        </p:blipFill>
        <p:spPr>
          <a:xfrm>
            <a:off x="9537160" y="1266530"/>
            <a:ext cx="2286000" cy="4651929"/>
          </a:xfrm>
          <a:prstGeom prst="rect">
            <a:avLst/>
          </a:prstGeom>
        </p:spPr>
      </p:pic>
      <p:pic>
        <p:nvPicPr>
          <p:cNvPr id="17" name="Picture 16">
            <a:extLst>
              <a:ext uri="{FF2B5EF4-FFF2-40B4-BE49-F238E27FC236}">
                <a16:creationId xmlns:a16="http://schemas.microsoft.com/office/drawing/2014/main" id="{F7C7A31A-1EEB-40DE-A58E-B8B5926FFF38}"/>
              </a:ext>
            </a:extLst>
          </p:cNvPr>
          <p:cNvPicPr/>
          <p:nvPr/>
        </p:nvPicPr>
        <p:blipFill>
          <a:blip r:embed="rId5"/>
          <a:stretch>
            <a:fillRect/>
          </a:stretch>
        </p:blipFill>
        <p:spPr>
          <a:xfrm>
            <a:off x="6178616" y="959114"/>
            <a:ext cx="3911600" cy="2522220"/>
          </a:xfrm>
          <a:prstGeom prst="rect">
            <a:avLst/>
          </a:prstGeom>
        </p:spPr>
      </p:pic>
    </p:spTree>
    <p:extLst>
      <p:ext uri="{BB962C8B-B14F-4D97-AF65-F5344CB8AC3E}">
        <p14:creationId xmlns:p14="http://schemas.microsoft.com/office/powerpoint/2010/main" val="186610337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17</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Feature Analysis – Independent Categorical</a:t>
            </a:r>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3263505" cy="4920114"/>
          </a:xfrm>
        </p:spPr>
        <p:txBody>
          <a:bodyPr>
            <a:normAutofit/>
          </a:bodyPr>
          <a:lstStyle/>
          <a:p>
            <a:pPr marL="285750" indent="-285750">
              <a:buFont typeface="Arial" panose="020B0604020202020204" pitchFamily="34" charset="0"/>
              <a:buChar char="•"/>
            </a:pPr>
            <a:r>
              <a:rPr lang="en-US" dirty="0"/>
              <a:t>Hospital Region</a:t>
            </a:r>
          </a:p>
          <a:p>
            <a:pPr marL="799980" lvl="1" indent="-285750"/>
            <a:r>
              <a:rPr lang="en-US" dirty="0"/>
              <a:t>Highest number of hospitalizations in Region 0 followed by 1.</a:t>
            </a:r>
          </a:p>
          <a:p>
            <a:pPr lvl="1" indent="0">
              <a:buNone/>
            </a:pPr>
            <a:endParaRPr lang="en-US" dirty="0"/>
          </a:p>
          <a:p>
            <a:pPr marL="285750" indent="-285750">
              <a:buFont typeface="Arial" panose="020B0604020202020204" pitchFamily="34" charset="0"/>
              <a:buChar char="•"/>
            </a:pPr>
            <a:r>
              <a:rPr lang="en-US" dirty="0"/>
              <a:t>Hospital City</a:t>
            </a:r>
          </a:p>
          <a:p>
            <a:pPr marL="799980" lvl="1" indent="-285750"/>
            <a:r>
              <a:rPr lang="en-US" dirty="0"/>
              <a:t>City 1, 2 &amp; 6 have highest number of patients</a:t>
            </a:r>
          </a:p>
          <a:p>
            <a:pPr marL="799980" lvl="1" indent="-285750"/>
            <a:r>
              <a:rPr lang="en-US" dirty="0"/>
              <a:t>City 1 &amp; 6 – part of Regin 0</a:t>
            </a:r>
          </a:p>
          <a:p>
            <a:pPr marL="799980" lvl="1" indent="-285750"/>
            <a:r>
              <a:rPr lang="en-US" dirty="0"/>
              <a:t>City 2 – part of Region 1</a:t>
            </a:r>
          </a:p>
          <a:p>
            <a:pPr marL="799980" lvl="1" indent="-285750"/>
            <a:r>
              <a:rPr lang="en-US" dirty="0"/>
              <a:t>Crucial to check relationship between region and length of stay</a:t>
            </a:r>
          </a:p>
          <a:p>
            <a:pPr marL="799980" lvl="1" indent="-28575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C70E254F-5538-4882-9BF4-4C99DEE2B6AF}"/>
              </a:ext>
            </a:extLst>
          </p:cNvPr>
          <p:cNvPicPr/>
          <p:nvPr/>
        </p:nvPicPr>
        <p:blipFill>
          <a:blip r:embed="rId3"/>
          <a:stretch>
            <a:fillRect/>
          </a:stretch>
        </p:blipFill>
        <p:spPr>
          <a:xfrm>
            <a:off x="3969876" y="1210118"/>
            <a:ext cx="4589780" cy="2385060"/>
          </a:xfrm>
          <a:prstGeom prst="rect">
            <a:avLst/>
          </a:prstGeom>
        </p:spPr>
      </p:pic>
      <p:pic>
        <p:nvPicPr>
          <p:cNvPr id="10" name="Picture 9">
            <a:extLst>
              <a:ext uri="{FF2B5EF4-FFF2-40B4-BE49-F238E27FC236}">
                <a16:creationId xmlns:a16="http://schemas.microsoft.com/office/drawing/2014/main" id="{D34D1FC5-D5F0-493C-A45D-D29048AB758F}"/>
              </a:ext>
            </a:extLst>
          </p:cNvPr>
          <p:cNvPicPr/>
          <p:nvPr/>
        </p:nvPicPr>
        <p:blipFill>
          <a:blip r:embed="rId4"/>
          <a:stretch>
            <a:fillRect/>
          </a:stretch>
        </p:blipFill>
        <p:spPr>
          <a:xfrm>
            <a:off x="8735602" y="1367487"/>
            <a:ext cx="3259455" cy="2851785"/>
          </a:xfrm>
          <a:prstGeom prst="rect">
            <a:avLst/>
          </a:prstGeom>
        </p:spPr>
      </p:pic>
      <p:pic>
        <p:nvPicPr>
          <p:cNvPr id="12" name="Picture 11">
            <a:extLst>
              <a:ext uri="{FF2B5EF4-FFF2-40B4-BE49-F238E27FC236}">
                <a16:creationId xmlns:a16="http://schemas.microsoft.com/office/drawing/2014/main" id="{8A047F84-1CD9-4862-85F4-D52EABA0CF75}"/>
              </a:ext>
            </a:extLst>
          </p:cNvPr>
          <p:cNvPicPr/>
          <p:nvPr/>
        </p:nvPicPr>
        <p:blipFill>
          <a:blip r:embed="rId5"/>
          <a:stretch>
            <a:fillRect/>
          </a:stretch>
        </p:blipFill>
        <p:spPr>
          <a:xfrm>
            <a:off x="5226515" y="4243373"/>
            <a:ext cx="3832225" cy="2494280"/>
          </a:xfrm>
          <a:prstGeom prst="rect">
            <a:avLst/>
          </a:prstGeom>
        </p:spPr>
      </p:pic>
    </p:spTree>
    <p:extLst>
      <p:ext uri="{BB962C8B-B14F-4D97-AF65-F5344CB8AC3E}">
        <p14:creationId xmlns:p14="http://schemas.microsoft.com/office/powerpoint/2010/main" val="237738718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18</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6" y="1280160"/>
            <a:ext cx="5664075" cy="4892903"/>
          </a:xfrm>
        </p:spPr>
        <p:txBody>
          <a:bodyPr anchor="t">
            <a:normAutofit/>
          </a:bodyPr>
          <a:lstStyle/>
          <a:p>
            <a:pPr marL="285750" indent="-285750">
              <a:lnSpc>
                <a:spcPct val="90000"/>
              </a:lnSpc>
              <a:spcAft>
                <a:spcPts val="600"/>
              </a:spcAft>
              <a:buFont typeface="Arial" panose="020B0604020202020204" pitchFamily="34" charset="0"/>
              <a:buChar char="•"/>
            </a:pPr>
            <a:r>
              <a:rPr lang="en-US" sz="1800" dirty="0"/>
              <a:t>Multicollinearity – adds bias and chance of overfitting the training models – leads to false results</a:t>
            </a:r>
          </a:p>
          <a:p>
            <a:pPr marL="799980" lvl="1" indent="-285750">
              <a:lnSpc>
                <a:spcPct val="90000"/>
              </a:lnSpc>
              <a:spcAft>
                <a:spcPts val="600"/>
              </a:spcAft>
            </a:pPr>
            <a:r>
              <a:rPr lang="en-US" dirty="0"/>
              <a:t>Currently, very weak correlations exist between continuous variables</a:t>
            </a:r>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r>
              <a:rPr lang="en-US" dirty="0"/>
              <a:t>Based on Multinomial Logit Association tests, region is statistically with length of stay at all levels</a:t>
            </a:r>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r>
              <a:rPr lang="en-US" dirty="0"/>
              <a:t>Tukey’s Post-Hoc comparisons show that region 0 &amp; 1 and 0 &amp; 2 are significantly different than each other, but 1 &amp; 2 not significantly different.</a:t>
            </a:r>
          </a:p>
          <a:p>
            <a:pPr marL="799980" lvl="1" indent="-285750">
              <a:lnSpc>
                <a:spcPct val="90000"/>
              </a:lnSpc>
              <a:spcAft>
                <a:spcPts val="600"/>
              </a:spcAft>
            </a:pPr>
            <a:r>
              <a:rPr lang="en-US" dirty="0"/>
              <a:t>High level regional resource management plan can be shared between regions 1 &amp; 2, but region 0 will require tailored plan </a:t>
            </a:r>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p:txBody>
      </p:sp>
      <p:pic>
        <p:nvPicPr>
          <p:cNvPr id="9" name="Picture 8" descr="Chart&#10;&#10;Description automatically generated">
            <a:extLst>
              <a:ext uri="{FF2B5EF4-FFF2-40B4-BE49-F238E27FC236}">
                <a16:creationId xmlns:a16="http://schemas.microsoft.com/office/drawing/2014/main" id="{4044ABDB-501E-47F6-9962-00F5240AC44B}"/>
              </a:ext>
            </a:extLst>
          </p:cNvPr>
          <p:cNvPicPr/>
          <p:nvPr/>
        </p:nvPicPr>
        <p:blipFill>
          <a:blip r:embed="rId3"/>
          <a:stretch>
            <a:fillRect/>
          </a:stretch>
        </p:blipFill>
        <p:spPr>
          <a:xfrm>
            <a:off x="6581375" y="1847365"/>
            <a:ext cx="4961708" cy="3758493"/>
          </a:xfrm>
          <a:prstGeom prst="rect">
            <a:avLst/>
          </a:prstGeom>
          <a:noFill/>
        </p:spPr>
      </p:pic>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Tests of Correlations &amp; Association</a:t>
            </a:r>
          </a:p>
        </p:txBody>
      </p:sp>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3"/>
          </p:nvPr>
        </p:nvSpPr>
        <p:spPr>
          <a:xfrm>
            <a:off x="52813" y="6647533"/>
            <a:ext cx="5754725" cy="259649"/>
          </a:xfrm>
        </p:spPr>
        <p:txBody>
          <a:bodyPr anchor="t">
            <a:normAutofit/>
          </a:bodyPr>
          <a:lstStyle/>
          <a:p>
            <a:pPr>
              <a:spcAft>
                <a:spcPts val="600"/>
              </a:spcAft>
            </a:pPr>
            <a:r>
              <a:rPr lang="en-US"/>
              <a:t>CONFIDENTIAL</a:t>
            </a:r>
          </a:p>
        </p:txBody>
      </p:sp>
    </p:spTree>
    <p:extLst>
      <p:ext uri="{BB962C8B-B14F-4D97-AF65-F5344CB8AC3E}">
        <p14:creationId xmlns:p14="http://schemas.microsoft.com/office/powerpoint/2010/main" val="169409235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19</a:t>
            </a:fld>
            <a:endParaRPr lang="en-US"/>
          </a:p>
        </p:txBody>
      </p:sp>
      <p:pic>
        <p:nvPicPr>
          <p:cNvPr id="9" name="Picture 8" descr="Diagram&#10;&#10;Description automatically generated">
            <a:extLst>
              <a:ext uri="{FF2B5EF4-FFF2-40B4-BE49-F238E27FC236}">
                <a16:creationId xmlns:a16="http://schemas.microsoft.com/office/drawing/2014/main" id="{CAED3C2A-CE68-47E1-8953-7698D54C7738}"/>
              </a:ext>
            </a:extLst>
          </p:cNvPr>
          <p:cNvPicPr>
            <a:picLocks noChangeAspect="1"/>
          </p:cNvPicPr>
          <p:nvPr/>
        </p:nvPicPr>
        <p:blipFill>
          <a:blip r:embed="rId3"/>
          <a:stretch>
            <a:fillRect/>
          </a:stretch>
        </p:blipFill>
        <p:spPr>
          <a:xfrm>
            <a:off x="365666" y="2353073"/>
            <a:ext cx="5664075" cy="2747076"/>
          </a:xfrm>
          <a:prstGeom prst="rect">
            <a:avLst/>
          </a:prstGeom>
          <a:noFill/>
        </p:spPr>
      </p:pic>
      <p:sp>
        <p:nvSpPr>
          <p:cNvPr id="6" name="Content Placeholder 5">
            <a:extLst>
              <a:ext uri="{FF2B5EF4-FFF2-40B4-BE49-F238E27FC236}">
                <a16:creationId xmlns:a16="http://schemas.microsoft.com/office/drawing/2014/main" id="{757F36D1-6408-4F6E-9EC1-93327B3FEF8B}"/>
              </a:ext>
            </a:extLst>
          </p:cNvPr>
          <p:cNvSpPr>
            <a:spLocks noGrp="1"/>
          </p:cNvSpPr>
          <p:nvPr>
            <p:ph idx="12"/>
          </p:nvPr>
        </p:nvSpPr>
        <p:spPr>
          <a:xfrm>
            <a:off x="6581375" y="1280160"/>
            <a:ext cx="4961708" cy="4892903"/>
          </a:xfrm>
        </p:spPr>
        <p:txBody>
          <a:bodyPr anchor="t">
            <a:normAutofit/>
          </a:bodyPr>
          <a:lstStyle/>
          <a:p>
            <a:pPr marL="285750" indent="-285750">
              <a:spcAft>
                <a:spcPts val="600"/>
              </a:spcAft>
              <a:buFont typeface="Arial" panose="020B0604020202020204" pitchFamily="34" charset="0"/>
              <a:buChar char="•"/>
            </a:pPr>
            <a:r>
              <a:rPr lang="en-US"/>
              <a:t>Easy to use the entire data for model training, but that does not give assessment of model on new data. </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r>
              <a:rPr lang="en-US"/>
              <a:t>Split into two sub-sets – Training &amp; Validation</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r>
              <a:rPr lang="en-US"/>
              <a:t>Training – Used for Model Training &amp; Hyper-Parameter Optimizations</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r>
              <a:rPr lang="en-US"/>
              <a:t>Validation – Used to assess the trained model for performance</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r>
              <a:rPr lang="en-US"/>
              <a:t>Split is 80-20 – 80% Training, 20% Validation</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Honest Assessment	</a:t>
            </a:r>
          </a:p>
        </p:txBody>
      </p:sp>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3"/>
          </p:nvPr>
        </p:nvSpPr>
        <p:spPr>
          <a:xfrm>
            <a:off x="52813" y="6647533"/>
            <a:ext cx="5754725" cy="259649"/>
          </a:xfrm>
        </p:spPr>
        <p:txBody>
          <a:bodyPr anchor="t">
            <a:normAutofit/>
          </a:bodyPr>
          <a:lstStyle/>
          <a:p>
            <a:pPr>
              <a:spcAft>
                <a:spcPts val="600"/>
              </a:spcAft>
            </a:pPr>
            <a:r>
              <a:rPr lang="en-US"/>
              <a:t>CONFIDENTIAL</a:t>
            </a:r>
          </a:p>
        </p:txBody>
      </p:sp>
    </p:spTree>
    <p:extLst>
      <p:ext uri="{BB962C8B-B14F-4D97-AF65-F5344CB8AC3E}">
        <p14:creationId xmlns:p14="http://schemas.microsoft.com/office/powerpoint/2010/main" val="327656861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Background, Statement of Problem </a:t>
            </a:r>
            <a:br>
              <a:rPr lang="en-US" dirty="0"/>
            </a:br>
            <a:r>
              <a:rPr lang="en-US" dirty="0"/>
              <a:t>&amp; Hypothesis</a:t>
            </a:r>
          </a:p>
        </p:txBody>
      </p:sp>
    </p:spTree>
    <p:extLst>
      <p:ext uri="{BB962C8B-B14F-4D97-AF65-F5344CB8AC3E}">
        <p14:creationId xmlns:p14="http://schemas.microsoft.com/office/powerpoint/2010/main" val="7374866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20</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5285329" cy="4892903"/>
          </a:xfrm>
        </p:spPr>
        <p:txBody>
          <a:bodyPr anchor="t">
            <a:normAutofit/>
          </a:bodyPr>
          <a:lstStyle/>
          <a:p>
            <a:pPr marL="285750" indent="-285750">
              <a:spcAft>
                <a:spcPts val="600"/>
              </a:spcAft>
              <a:buFont typeface="Arial" panose="020B0604020202020204" pitchFamily="34" charset="0"/>
              <a:buChar char="•"/>
            </a:pPr>
            <a:r>
              <a:rPr lang="en-US" dirty="0"/>
              <a:t>Two Types of Models are trained </a:t>
            </a:r>
          </a:p>
          <a:p>
            <a:pPr marL="799980" lvl="1" indent="-285750">
              <a:spcAft>
                <a:spcPts val="600"/>
              </a:spcAft>
            </a:pPr>
            <a:r>
              <a:rPr lang="en-US" dirty="0"/>
              <a:t>Dummy Classifier Model – predicts only random or a constant class</a:t>
            </a:r>
          </a:p>
          <a:p>
            <a:pPr marL="799980" lvl="1" indent="-285750">
              <a:spcAft>
                <a:spcPts val="600"/>
              </a:spcAft>
            </a:pPr>
            <a:r>
              <a:rPr lang="en-US" dirty="0"/>
              <a:t>Multi-Class Random Forest Classifier model – uses ensemble of Decision Trees to make predictions</a:t>
            </a:r>
          </a:p>
          <a:p>
            <a:pPr marL="285750" indent="-285750">
              <a:spcAft>
                <a:spcPts val="600"/>
              </a:spcAft>
              <a:buFont typeface="Arial" panose="020B0604020202020204" pitchFamily="34" charset="0"/>
              <a:buChar char="•"/>
            </a:pPr>
            <a:r>
              <a:rPr lang="en-US" dirty="0"/>
              <a:t>Dummy Classifier</a:t>
            </a:r>
          </a:p>
          <a:p>
            <a:pPr marL="799980" lvl="1" indent="-285750">
              <a:spcAft>
                <a:spcPts val="600"/>
              </a:spcAft>
            </a:pPr>
            <a:r>
              <a:rPr lang="en-US" dirty="0"/>
              <a:t>Repeated Stratified K Fold Cross-Validation score on entire data – 0.5 or 50%</a:t>
            </a:r>
          </a:p>
          <a:p>
            <a:pPr marL="799980" lvl="1" indent="-285750">
              <a:spcAft>
                <a:spcPts val="600"/>
              </a:spcAft>
            </a:pPr>
            <a:r>
              <a:rPr lang="en-US" dirty="0"/>
              <a:t>Does not distinguish between target classes</a:t>
            </a:r>
          </a:p>
          <a:p>
            <a:pPr marL="285750" indent="-285750">
              <a:spcAft>
                <a:spcPts val="600"/>
              </a:spcAft>
              <a:buFont typeface="Arial" panose="020B0604020202020204" pitchFamily="34" charset="0"/>
              <a:buChar char="•"/>
            </a:pPr>
            <a:r>
              <a:rPr lang="en-US" dirty="0"/>
              <a:t>Base Multi-Class Random Forest Classifier</a:t>
            </a:r>
          </a:p>
          <a:p>
            <a:pPr marL="799980" lvl="1" indent="-285750">
              <a:spcAft>
                <a:spcPts val="600"/>
              </a:spcAft>
            </a:pPr>
            <a:r>
              <a:rPr lang="en-US" dirty="0"/>
              <a:t>Base – Use only default values</a:t>
            </a:r>
          </a:p>
          <a:p>
            <a:pPr marL="799980" lvl="1" indent="-285750">
              <a:spcAft>
                <a:spcPts val="600"/>
              </a:spcAft>
            </a:pPr>
            <a:r>
              <a:rPr lang="en-US" dirty="0"/>
              <a:t>Repeated Stratified K Fold Cross-Validation score on entire data – 0.7708 or 77.08%</a:t>
            </a:r>
          </a:p>
          <a:p>
            <a:pPr marL="799980" lvl="1" indent="-285750">
              <a:spcAft>
                <a:spcPts val="600"/>
              </a:spcAft>
            </a:pPr>
            <a:r>
              <a:rPr lang="en-US" dirty="0"/>
              <a:t>Increase of 0.2708 AUC points or 54.16% compared to Dummy Classifier model</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30" y="228600"/>
            <a:ext cx="5576309" cy="885036"/>
          </a:xfrm>
        </p:spPr>
        <p:txBody>
          <a:bodyPr wrap="none" anchor="t">
            <a:normAutofit/>
          </a:bodyPr>
          <a:lstStyle/>
          <a:p>
            <a:r>
              <a:rPr lang="en-US" dirty="0"/>
              <a:t>Model Training</a:t>
            </a:r>
          </a:p>
        </p:txBody>
      </p:sp>
      <p:pic>
        <p:nvPicPr>
          <p:cNvPr id="4098" name="Picture 2" descr="Continuous Delivery for Machine Learning">
            <a:extLst>
              <a:ext uri="{FF2B5EF4-FFF2-40B4-BE49-F238E27FC236}">
                <a16:creationId xmlns:a16="http://schemas.microsoft.com/office/drawing/2014/main" id="{1ADF49E4-2E21-490B-9D56-C8AF96B3CF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7831" y="2319081"/>
            <a:ext cx="5285329" cy="2219838"/>
          </a:xfrm>
          <a:prstGeom prst="rect">
            <a:avLst/>
          </a:prstGeom>
          <a:solidFill>
            <a:srgbClr val="FFFFFF"/>
          </a:solidFill>
        </p:spPr>
      </p:pic>
    </p:spTree>
    <p:extLst>
      <p:ext uri="{BB962C8B-B14F-4D97-AF65-F5344CB8AC3E}">
        <p14:creationId xmlns:p14="http://schemas.microsoft.com/office/powerpoint/2010/main" val="50102695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21</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2590802"/>
            <a:ext cx="11423527" cy="3608389"/>
          </a:xfrm>
        </p:spPr>
        <p:txBody>
          <a:bodyPr anchor="t">
            <a:normAutofit/>
          </a:bodyPr>
          <a:lstStyle/>
          <a:p>
            <a:pPr marL="285750" indent="-285750">
              <a:spcAft>
                <a:spcPts val="600"/>
              </a:spcAft>
              <a:buFont typeface="Arial" panose="020B0604020202020204" pitchFamily="34" charset="0"/>
              <a:buChar char="•"/>
            </a:pPr>
            <a:r>
              <a:rPr lang="en-US" dirty="0"/>
              <a:t>Null Hypothesis Check </a:t>
            </a:r>
          </a:p>
          <a:p>
            <a:pPr marL="799980" lvl="1" indent="-285750">
              <a:spcAft>
                <a:spcPts val="600"/>
              </a:spcAft>
            </a:pPr>
            <a:r>
              <a:rPr lang="en-US" sz="1800" dirty="0"/>
              <a:t>Dummy Classifier Model – Average AUC score 0.5 or 50%</a:t>
            </a:r>
          </a:p>
          <a:p>
            <a:pPr marL="799980" lvl="1" indent="-285750">
              <a:spcAft>
                <a:spcPts val="600"/>
              </a:spcAft>
            </a:pPr>
            <a:r>
              <a:rPr lang="en-US" sz="1800" dirty="0"/>
              <a:t>Multi-Class Random Forest Classifier model – Average AUC score 0.7708 or 77.08%</a:t>
            </a:r>
          </a:p>
          <a:p>
            <a:pPr lvl="1" indent="0">
              <a:spcAft>
                <a:spcPts val="600"/>
              </a:spcAft>
              <a:buNone/>
            </a:pPr>
            <a:endParaRPr lang="en-US" sz="1800" dirty="0"/>
          </a:p>
          <a:p>
            <a:pPr marL="285750" indent="-285750">
              <a:spcAft>
                <a:spcPts val="600"/>
              </a:spcAft>
              <a:buFont typeface="Arial" panose="020B0604020202020204" pitchFamily="34" charset="0"/>
              <a:buChar char="•"/>
            </a:pPr>
            <a:r>
              <a:rPr lang="en-US" dirty="0"/>
              <a:t>The Random Forest model clearly performs better on the data set than a random or a constant prediction. </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Decision</a:t>
            </a:r>
          </a:p>
          <a:p>
            <a:pPr marL="799980" lvl="1" indent="-285750">
              <a:spcAft>
                <a:spcPts val="600"/>
              </a:spcAft>
            </a:pPr>
            <a:r>
              <a:rPr lang="en-US" dirty="0"/>
              <a:t>The Null Hypothesis can be rejected in favor of alternative hypothesis</a:t>
            </a:r>
          </a:p>
          <a:p>
            <a:pPr marL="799980" lvl="1" indent="-285750">
              <a:spcAft>
                <a:spcPts val="600"/>
              </a:spcAft>
            </a:pPr>
            <a:r>
              <a:rPr lang="en-US" dirty="0"/>
              <a:t>The Multi-class Random Forest can be used for classifying the patient length of stay at the time of admission</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402540"/>
          </a:xfrm>
        </p:spPr>
        <p:txBody>
          <a:bodyPr wrap="none" anchor="t">
            <a:normAutofit/>
          </a:bodyPr>
          <a:lstStyle/>
          <a:p>
            <a:r>
              <a:rPr lang="en-US" dirty="0"/>
              <a:t>Verdict on Hypothesis Test?</a:t>
            </a:r>
          </a:p>
        </p:txBody>
      </p:sp>
      <p:pic>
        <p:nvPicPr>
          <p:cNvPr id="7" name="Picture 6" descr="Hand with a gavel">
            <a:extLst>
              <a:ext uri="{FF2B5EF4-FFF2-40B4-BE49-F238E27FC236}">
                <a16:creationId xmlns:a16="http://schemas.microsoft.com/office/drawing/2014/main" id="{59C7A5E3-BC3F-48CC-A02A-3FE169DC325E}"/>
              </a:ext>
            </a:extLst>
          </p:cNvPr>
          <p:cNvPicPr>
            <a:picLocks noChangeAspect="1"/>
          </p:cNvPicPr>
          <p:nvPr/>
        </p:nvPicPr>
        <p:blipFill rotWithShape="1">
          <a:blip r:embed="rId3"/>
          <a:srcRect t="39492" r="1" b="39492"/>
          <a:stretch/>
        </p:blipFill>
        <p:spPr>
          <a:xfrm>
            <a:off x="365666" y="776578"/>
            <a:ext cx="11423526" cy="1602549"/>
          </a:xfrm>
          <a:prstGeom prst="rect">
            <a:avLst/>
          </a:prstGeom>
          <a:noFill/>
          <a:ln>
            <a:noFill/>
          </a:ln>
          <a:effectLst>
            <a:softEdge rad="112500"/>
          </a:effectLst>
        </p:spPr>
      </p:pic>
    </p:spTree>
    <p:extLst>
      <p:ext uri="{BB962C8B-B14F-4D97-AF65-F5344CB8AC3E}">
        <p14:creationId xmlns:p14="http://schemas.microsoft.com/office/powerpoint/2010/main" val="44799124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22</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4582853" cy="4892903"/>
          </a:xfrm>
        </p:spPr>
        <p:txBody>
          <a:bodyPr anchor="t">
            <a:normAutofit/>
          </a:bodyPr>
          <a:lstStyle/>
          <a:p>
            <a:pPr marL="285750" indent="-285750">
              <a:spcAft>
                <a:spcPts val="600"/>
              </a:spcAft>
              <a:buFont typeface="Arial" panose="020B0604020202020204" pitchFamily="34" charset="0"/>
              <a:buChar char="•"/>
            </a:pPr>
            <a:r>
              <a:rPr lang="en-US" dirty="0"/>
              <a:t>Top 3 most important features </a:t>
            </a:r>
          </a:p>
          <a:p>
            <a:pPr marL="799980" lvl="1" indent="-285750">
              <a:spcAft>
                <a:spcPts val="600"/>
              </a:spcAft>
            </a:pPr>
            <a:r>
              <a:rPr lang="en-US" sz="1800" dirty="0" err="1"/>
              <a:t>Admission_Deposit</a:t>
            </a:r>
            <a:endParaRPr lang="en-US" sz="1800" dirty="0"/>
          </a:p>
          <a:p>
            <a:pPr marL="799980" lvl="1" indent="-285750">
              <a:spcAft>
                <a:spcPts val="600"/>
              </a:spcAft>
            </a:pPr>
            <a:r>
              <a:rPr lang="en-US" sz="1800" dirty="0" err="1"/>
              <a:t>Patientid</a:t>
            </a:r>
            <a:endParaRPr lang="en-US" sz="1800" dirty="0"/>
          </a:p>
          <a:p>
            <a:pPr marL="799980" lvl="1" indent="-285750">
              <a:spcAft>
                <a:spcPts val="600"/>
              </a:spcAft>
            </a:pPr>
            <a:r>
              <a:rPr lang="en-US" sz="1800" dirty="0"/>
              <a:t>Age</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Important Features</a:t>
            </a:r>
          </a:p>
        </p:txBody>
      </p:sp>
      <p:pic>
        <p:nvPicPr>
          <p:cNvPr id="8" name="Picture 7" descr="Chart, histogram&#10;&#10;Description automatically generated">
            <a:extLst>
              <a:ext uri="{FF2B5EF4-FFF2-40B4-BE49-F238E27FC236}">
                <a16:creationId xmlns:a16="http://schemas.microsoft.com/office/drawing/2014/main" id="{0E3C8FE4-2CEA-4543-A0B9-FFE853EA261B}"/>
              </a:ext>
            </a:extLst>
          </p:cNvPr>
          <p:cNvPicPr>
            <a:picLocks noChangeAspect="1"/>
          </p:cNvPicPr>
          <p:nvPr/>
        </p:nvPicPr>
        <p:blipFill>
          <a:blip r:embed="rId3"/>
          <a:stretch>
            <a:fillRect/>
          </a:stretch>
        </p:blipFill>
        <p:spPr>
          <a:xfrm>
            <a:off x="5704147" y="2152106"/>
            <a:ext cx="6085045" cy="3149010"/>
          </a:xfrm>
          <a:prstGeom prst="rect">
            <a:avLst/>
          </a:prstGeom>
          <a:noFill/>
        </p:spPr>
      </p:pic>
    </p:spTree>
    <p:extLst>
      <p:ext uri="{BB962C8B-B14F-4D97-AF65-F5344CB8AC3E}">
        <p14:creationId xmlns:p14="http://schemas.microsoft.com/office/powerpoint/2010/main" val="202050884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fld id="{9F3AD139-9F4D-0145-BF4C-6872CC5BC957}" type="slidenum">
              <a:rPr lang="en-US" smtClean="0"/>
              <a:pPr/>
              <a:t>23</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63084"/>
          </a:xfrm>
        </p:spPr>
        <p:txBody>
          <a:bodyPr wrap="none" anchor="t">
            <a:normAutofit/>
          </a:bodyPr>
          <a:lstStyle/>
          <a:p>
            <a:r>
              <a:rPr lang="en-US"/>
              <a:t>Hyper-</a:t>
            </a:r>
            <a:r>
              <a:rPr lang="en-US" err="1"/>
              <a:t>Pararmeter</a:t>
            </a:r>
            <a:r>
              <a:rPr lang="en-US"/>
              <a:t> Tuning &amp; Balancing Imbalanced Target Classes</a:t>
            </a:r>
          </a:p>
        </p:txBody>
      </p:sp>
      <p:graphicFrame>
        <p:nvGraphicFramePr>
          <p:cNvPr id="8" name="Content Placeholder 5">
            <a:extLst>
              <a:ext uri="{FF2B5EF4-FFF2-40B4-BE49-F238E27FC236}">
                <a16:creationId xmlns:a16="http://schemas.microsoft.com/office/drawing/2014/main" id="{70AAAFB2-2834-470A-ADF6-BB7D9D2CD01C}"/>
              </a:ext>
            </a:extLst>
          </p:cNvPr>
          <p:cNvGraphicFramePr>
            <a:graphicFrameLocks noGrp="1"/>
          </p:cNvGraphicFramePr>
          <p:nvPr>
            <p:ph idx="13"/>
            <p:extLst>
              <p:ext uri="{D42A27DB-BD31-4B8C-83A1-F6EECF244321}">
                <p14:modId xmlns:p14="http://schemas.microsoft.com/office/powerpoint/2010/main" val="1109645526"/>
              </p:ext>
            </p:extLst>
          </p:nvPr>
        </p:nvGraphicFramePr>
        <p:xfrm>
          <a:off x="365125" y="2022475"/>
          <a:ext cx="5259388" cy="417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Content Placeholder 29">
            <a:extLst>
              <a:ext uri="{FF2B5EF4-FFF2-40B4-BE49-F238E27FC236}">
                <a16:creationId xmlns:a16="http://schemas.microsoft.com/office/drawing/2014/main" id="{4CE3ADD1-8E27-4AA9-9995-986A4BA9460A}"/>
              </a:ext>
            </a:extLst>
          </p:cNvPr>
          <p:cNvSpPr>
            <a:spLocks noGrp="1"/>
          </p:cNvSpPr>
          <p:nvPr>
            <p:ph idx="15"/>
          </p:nvPr>
        </p:nvSpPr>
        <p:spPr>
          <a:xfrm>
            <a:off x="6283306" y="1844646"/>
            <a:ext cx="5259407" cy="333537"/>
          </a:xfrm>
        </p:spPr>
        <p:txBody>
          <a:bodyPr/>
          <a:lstStyle/>
          <a:p>
            <a:r>
              <a:rPr lang="en-US" dirty="0"/>
              <a:t>       Model Tuning                                   Under-Sampling</a:t>
            </a:r>
          </a:p>
          <a:p>
            <a:r>
              <a:rPr lang="en-US" dirty="0"/>
              <a:t>					Over-Sampling	</a:t>
            </a:r>
          </a:p>
        </p:txBody>
      </p:sp>
      <p:pic>
        <p:nvPicPr>
          <p:cNvPr id="1028" name="Picture 4" descr="Hyperparameter Optimization | SpringerLink">
            <a:extLst>
              <a:ext uri="{FF2B5EF4-FFF2-40B4-BE49-F238E27FC236}">
                <a16:creationId xmlns:a16="http://schemas.microsoft.com/office/drawing/2014/main" id="{5D3373F8-3FBF-46DB-8152-92F66562D5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538" y="2356442"/>
            <a:ext cx="3099854" cy="30147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58BB3CB-F8C5-42FE-B7AB-EDCE858FD7A4}"/>
              </a:ext>
            </a:extLst>
          </p:cNvPr>
          <p:cNvPicPr>
            <a:picLocks noChangeAspect="1"/>
          </p:cNvPicPr>
          <p:nvPr/>
        </p:nvPicPr>
        <p:blipFill>
          <a:blip r:embed="rId9"/>
          <a:stretch>
            <a:fillRect/>
          </a:stretch>
        </p:blipFill>
        <p:spPr>
          <a:xfrm>
            <a:off x="9090417" y="2356443"/>
            <a:ext cx="3042846" cy="3955700"/>
          </a:xfrm>
          <a:prstGeom prst="rect">
            <a:avLst/>
          </a:prstGeom>
        </p:spPr>
      </p:pic>
    </p:spTree>
    <p:extLst>
      <p:ext uri="{BB962C8B-B14F-4D97-AF65-F5344CB8AC3E}">
        <p14:creationId xmlns:p14="http://schemas.microsoft.com/office/powerpoint/2010/main" val="318332115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9F3AD139-9F4D-0145-BF4C-6872CC5BC957}" type="slidenum">
              <a:rPr lang="en-US" smtClean="0"/>
              <a:pPr/>
              <a:t>24</a:t>
            </a:fld>
            <a:endParaRPr lang="en-US" dirty="0"/>
          </a:p>
        </p:txBody>
      </p:sp>
      <p:sp>
        <p:nvSpPr>
          <p:cNvPr id="3" name="Title 2"/>
          <p:cNvSpPr>
            <a:spLocks noGrp="1"/>
          </p:cNvSpPr>
          <p:nvPr>
            <p:ph type="title"/>
          </p:nvPr>
        </p:nvSpPr>
        <p:spPr>
          <a:xfrm>
            <a:off x="231229" y="228600"/>
            <a:ext cx="11557963" cy="571500"/>
          </a:xfrm>
        </p:spPr>
        <p:txBody>
          <a:bodyPr/>
          <a:lstStyle/>
          <a:p>
            <a:r>
              <a:rPr lang="en-US" dirty="0"/>
              <a:t>Bringing it all Together – Comparing all Model Performances</a:t>
            </a:r>
          </a:p>
        </p:txBody>
      </p:sp>
      <p:cxnSp>
        <p:nvCxnSpPr>
          <p:cNvPr id="55" name="直線コネクタ 55"/>
          <p:cNvCxnSpPr>
            <a:cxnSpLocks/>
          </p:cNvCxnSpPr>
          <p:nvPr/>
        </p:nvCxnSpPr>
        <p:spPr>
          <a:xfrm>
            <a:off x="4224359" y="1249489"/>
            <a:ext cx="0" cy="550815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正方形/長方形 22"/>
          <p:cNvSpPr/>
          <p:nvPr/>
        </p:nvSpPr>
        <p:spPr>
          <a:xfrm>
            <a:off x="2198766" y="1597510"/>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57" name="正方形/長方形 23"/>
          <p:cNvSpPr/>
          <p:nvPr/>
        </p:nvSpPr>
        <p:spPr>
          <a:xfrm>
            <a:off x="2198768" y="1597510"/>
            <a:ext cx="2025591" cy="5624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58" name="テキスト ボックス 26"/>
          <p:cNvSpPr txBox="1"/>
          <p:nvPr/>
        </p:nvSpPr>
        <p:spPr>
          <a:xfrm>
            <a:off x="3512432" y="1648713"/>
            <a:ext cx="801823" cy="461537"/>
          </a:xfrm>
          <a:prstGeom prst="rect">
            <a:avLst/>
          </a:prstGeom>
          <a:noFill/>
        </p:spPr>
        <p:txBody>
          <a:bodyPr wrap="none" rtlCol="0">
            <a:spAutoFit/>
          </a:bodyPr>
          <a:lstStyle/>
          <a:p>
            <a:pPr algn="r"/>
            <a:r>
              <a:rPr kumimoji="1" lang="en-US" altLang="ja-JP" sz="2399" b="1" dirty="0">
                <a:solidFill>
                  <a:schemeClr val="bg1"/>
                </a:solidFill>
                <a:latin typeface="+mj-lt"/>
              </a:rPr>
              <a:t>50%</a:t>
            </a:r>
            <a:endParaRPr kumimoji="1" lang="ja-JP" altLang="en-US" sz="1866" b="1" dirty="0">
              <a:solidFill>
                <a:schemeClr val="bg1"/>
              </a:solidFill>
              <a:latin typeface="+mj-lt"/>
            </a:endParaRPr>
          </a:p>
        </p:txBody>
      </p:sp>
      <p:sp>
        <p:nvSpPr>
          <p:cNvPr id="59" name="正方形/長方形 40"/>
          <p:cNvSpPr/>
          <p:nvPr/>
        </p:nvSpPr>
        <p:spPr>
          <a:xfrm>
            <a:off x="2198766" y="2451743"/>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60" name="正方形/長方形 41"/>
          <p:cNvSpPr/>
          <p:nvPr/>
        </p:nvSpPr>
        <p:spPr>
          <a:xfrm>
            <a:off x="2198766" y="2451743"/>
            <a:ext cx="2811739" cy="5624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61" name="テキスト ボックス 42"/>
          <p:cNvSpPr txBox="1"/>
          <p:nvPr/>
        </p:nvSpPr>
        <p:spPr>
          <a:xfrm>
            <a:off x="3753956" y="2502943"/>
            <a:ext cx="1168911" cy="461537"/>
          </a:xfrm>
          <a:prstGeom prst="rect">
            <a:avLst/>
          </a:prstGeom>
          <a:noFill/>
        </p:spPr>
        <p:txBody>
          <a:bodyPr wrap="none" rtlCol="0">
            <a:spAutoFit/>
          </a:bodyPr>
          <a:lstStyle/>
          <a:p>
            <a:pPr algn="r"/>
            <a:r>
              <a:rPr kumimoji="1" lang="en-US" altLang="ja-JP" sz="2399" b="1" dirty="0">
                <a:solidFill>
                  <a:schemeClr val="bg1"/>
                </a:solidFill>
                <a:latin typeface="+mj-lt"/>
              </a:rPr>
              <a:t>75.18</a:t>
            </a:r>
            <a:r>
              <a:rPr kumimoji="1" lang="en-US" altLang="ja-JP" sz="1866" b="1" dirty="0">
                <a:solidFill>
                  <a:schemeClr val="bg1"/>
                </a:solidFill>
                <a:latin typeface="+mj-lt"/>
              </a:rPr>
              <a:t>%</a:t>
            </a:r>
            <a:endParaRPr kumimoji="1" lang="ja-JP" altLang="en-US" sz="1866" b="1" dirty="0">
              <a:solidFill>
                <a:schemeClr val="bg1"/>
              </a:solidFill>
              <a:latin typeface="+mj-lt"/>
            </a:endParaRPr>
          </a:p>
        </p:txBody>
      </p:sp>
      <p:sp>
        <p:nvSpPr>
          <p:cNvPr id="62" name="正方形/長方形 44"/>
          <p:cNvSpPr/>
          <p:nvPr/>
        </p:nvSpPr>
        <p:spPr>
          <a:xfrm>
            <a:off x="2198766" y="3305976"/>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63" name="正方形/長方形 45"/>
          <p:cNvSpPr/>
          <p:nvPr/>
        </p:nvSpPr>
        <p:spPr>
          <a:xfrm>
            <a:off x="2198766" y="3305976"/>
            <a:ext cx="2992672" cy="562400"/>
          </a:xfrm>
          <a:prstGeom prst="rect">
            <a:avLst/>
          </a:prstGeom>
          <a:solidFill>
            <a:schemeClr val="accent4"/>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64" name="テキスト ボックス 46"/>
          <p:cNvSpPr txBox="1"/>
          <p:nvPr/>
        </p:nvSpPr>
        <p:spPr>
          <a:xfrm>
            <a:off x="3982850" y="3357177"/>
            <a:ext cx="1168911" cy="461537"/>
          </a:xfrm>
          <a:prstGeom prst="rect">
            <a:avLst/>
          </a:prstGeom>
          <a:noFill/>
        </p:spPr>
        <p:txBody>
          <a:bodyPr wrap="none" rtlCol="0">
            <a:spAutoFit/>
          </a:bodyPr>
          <a:lstStyle/>
          <a:p>
            <a:pPr algn="r"/>
            <a:r>
              <a:rPr kumimoji="1" lang="en-US" altLang="ja-JP" sz="2399" b="1" dirty="0">
                <a:solidFill>
                  <a:schemeClr val="bg1"/>
                </a:solidFill>
                <a:latin typeface="+mj-lt"/>
              </a:rPr>
              <a:t>78.04</a:t>
            </a:r>
            <a:r>
              <a:rPr kumimoji="1" lang="en-US" altLang="ja-JP" sz="1866" b="1" dirty="0">
                <a:solidFill>
                  <a:schemeClr val="bg1"/>
                </a:solidFill>
                <a:latin typeface="+mj-lt"/>
              </a:rPr>
              <a:t>%</a:t>
            </a:r>
            <a:endParaRPr kumimoji="1" lang="ja-JP" altLang="en-US" sz="1866" b="1" dirty="0">
              <a:solidFill>
                <a:schemeClr val="bg1"/>
              </a:solidFill>
              <a:latin typeface="+mj-lt"/>
            </a:endParaRPr>
          </a:p>
        </p:txBody>
      </p:sp>
      <p:sp>
        <p:nvSpPr>
          <p:cNvPr id="65" name="正方形/長方形 48"/>
          <p:cNvSpPr/>
          <p:nvPr/>
        </p:nvSpPr>
        <p:spPr>
          <a:xfrm>
            <a:off x="2196249" y="4160208"/>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66" name="正方形/長方形 49"/>
          <p:cNvSpPr/>
          <p:nvPr/>
        </p:nvSpPr>
        <p:spPr>
          <a:xfrm>
            <a:off x="2198766" y="4160208"/>
            <a:ext cx="2911816" cy="5624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67" name="テキスト ボックス 50"/>
          <p:cNvSpPr txBox="1"/>
          <p:nvPr/>
        </p:nvSpPr>
        <p:spPr>
          <a:xfrm>
            <a:off x="3741546" y="4211409"/>
            <a:ext cx="1168911" cy="461537"/>
          </a:xfrm>
          <a:prstGeom prst="rect">
            <a:avLst/>
          </a:prstGeom>
          <a:noFill/>
        </p:spPr>
        <p:txBody>
          <a:bodyPr wrap="none" rtlCol="0">
            <a:spAutoFit/>
          </a:bodyPr>
          <a:lstStyle/>
          <a:p>
            <a:pPr algn="r"/>
            <a:r>
              <a:rPr kumimoji="1" lang="en-US" altLang="ja-JP" sz="2399" b="1" dirty="0">
                <a:solidFill>
                  <a:schemeClr val="bg1"/>
                </a:solidFill>
                <a:latin typeface="+mj-lt"/>
              </a:rPr>
              <a:t>77.89</a:t>
            </a:r>
            <a:r>
              <a:rPr kumimoji="1" lang="en-US" altLang="ja-JP" sz="1866" b="1" dirty="0">
                <a:solidFill>
                  <a:schemeClr val="bg1"/>
                </a:solidFill>
                <a:latin typeface="+mj-lt"/>
              </a:rPr>
              <a:t>%</a:t>
            </a:r>
            <a:endParaRPr kumimoji="1" lang="ja-JP" altLang="en-US" sz="1866" b="1" dirty="0">
              <a:solidFill>
                <a:schemeClr val="bg1"/>
              </a:solidFill>
              <a:latin typeface="+mj-lt"/>
            </a:endParaRPr>
          </a:p>
        </p:txBody>
      </p:sp>
      <p:sp>
        <p:nvSpPr>
          <p:cNvPr id="68" name="正方形/長方形 52"/>
          <p:cNvSpPr/>
          <p:nvPr/>
        </p:nvSpPr>
        <p:spPr>
          <a:xfrm>
            <a:off x="2198766" y="5014442"/>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69" name="正方形/長方形 53"/>
          <p:cNvSpPr/>
          <p:nvPr/>
        </p:nvSpPr>
        <p:spPr>
          <a:xfrm>
            <a:off x="2198766" y="5014442"/>
            <a:ext cx="2936976" cy="5624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70" name="テキスト ボックス 54"/>
          <p:cNvSpPr txBox="1"/>
          <p:nvPr/>
        </p:nvSpPr>
        <p:spPr>
          <a:xfrm>
            <a:off x="3752386" y="5065644"/>
            <a:ext cx="1168911" cy="461537"/>
          </a:xfrm>
          <a:prstGeom prst="rect">
            <a:avLst/>
          </a:prstGeom>
          <a:noFill/>
        </p:spPr>
        <p:txBody>
          <a:bodyPr wrap="none" rtlCol="0">
            <a:spAutoFit/>
          </a:bodyPr>
          <a:lstStyle/>
          <a:p>
            <a:pPr algn="r"/>
            <a:r>
              <a:rPr kumimoji="1" lang="en-US" altLang="ja-JP" sz="2399" b="1" dirty="0">
                <a:solidFill>
                  <a:schemeClr val="bg1"/>
                </a:solidFill>
                <a:latin typeface="+mj-lt"/>
              </a:rPr>
              <a:t>77.91</a:t>
            </a:r>
            <a:r>
              <a:rPr kumimoji="1" lang="en-US" altLang="ja-JP" sz="1866" b="1" dirty="0">
                <a:solidFill>
                  <a:schemeClr val="bg1"/>
                </a:solidFill>
                <a:latin typeface="+mj-lt"/>
              </a:rPr>
              <a:t>%</a:t>
            </a:r>
            <a:endParaRPr kumimoji="1" lang="ja-JP" altLang="en-US" sz="1866" b="1" dirty="0">
              <a:solidFill>
                <a:schemeClr val="bg1"/>
              </a:solidFill>
              <a:latin typeface="+mj-lt"/>
            </a:endParaRPr>
          </a:p>
        </p:txBody>
      </p:sp>
      <p:sp>
        <p:nvSpPr>
          <p:cNvPr id="71" name="テキスト ボックス 58"/>
          <p:cNvSpPr txBox="1"/>
          <p:nvPr/>
        </p:nvSpPr>
        <p:spPr>
          <a:xfrm>
            <a:off x="758613" y="4209537"/>
            <a:ext cx="1334020" cy="502573"/>
          </a:xfrm>
          <a:prstGeom prst="rect">
            <a:avLst/>
          </a:prstGeom>
          <a:noFill/>
        </p:spPr>
        <p:txBody>
          <a:bodyPr wrap="none" rtlCol="0">
            <a:spAutoFit/>
          </a:bodyPr>
          <a:lstStyle/>
          <a:p>
            <a:pPr algn="r"/>
            <a:r>
              <a:rPr kumimoji="1" lang="en-US" altLang="ja-JP" sz="1333" dirty="0">
                <a:latin typeface="+mj-lt"/>
              </a:rPr>
              <a:t>Grid Searched</a:t>
            </a:r>
          </a:p>
          <a:p>
            <a:pPr algn="r"/>
            <a:r>
              <a:rPr kumimoji="1" lang="en-US" altLang="ja-JP" sz="1333" dirty="0">
                <a:latin typeface="+mj-lt"/>
              </a:rPr>
              <a:t>RF Model</a:t>
            </a:r>
            <a:endParaRPr kumimoji="1" lang="ja-JP" altLang="en-US" sz="1333" dirty="0">
              <a:latin typeface="+mj-lt"/>
            </a:endParaRPr>
          </a:p>
        </p:txBody>
      </p:sp>
      <p:sp>
        <p:nvSpPr>
          <p:cNvPr id="72" name="テキスト ボックス 59"/>
          <p:cNvSpPr txBox="1"/>
          <p:nvPr/>
        </p:nvSpPr>
        <p:spPr>
          <a:xfrm>
            <a:off x="295346" y="2551322"/>
            <a:ext cx="1797287" cy="297454"/>
          </a:xfrm>
          <a:prstGeom prst="rect">
            <a:avLst/>
          </a:prstGeom>
          <a:noFill/>
        </p:spPr>
        <p:txBody>
          <a:bodyPr wrap="none" rtlCol="0">
            <a:spAutoFit/>
          </a:bodyPr>
          <a:lstStyle/>
          <a:p>
            <a:pPr algn="r"/>
            <a:r>
              <a:rPr kumimoji="1" lang="en-US" altLang="ja-JP" sz="1333" dirty="0">
                <a:latin typeface="+mj-lt"/>
              </a:rPr>
              <a:t>Base Random Forest</a:t>
            </a:r>
            <a:endParaRPr kumimoji="1" lang="ja-JP" altLang="en-US" sz="1333" dirty="0">
              <a:latin typeface="+mj-lt"/>
            </a:endParaRPr>
          </a:p>
        </p:txBody>
      </p:sp>
      <p:sp>
        <p:nvSpPr>
          <p:cNvPr id="73" name="テキスト ボックス 60"/>
          <p:cNvSpPr txBox="1"/>
          <p:nvPr/>
        </p:nvSpPr>
        <p:spPr>
          <a:xfrm>
            <a:off x="438014" y="3350974"/>
            <a:ext cx="1654620" cy="502573"/>
          </a:xfrm>
          <a:prstGeom prst="rect">
            <a:avLst/>
          </a:prstGeom>
          <a:noFill/>
        </p:spPr>
        <p:txBody>
          <a:bodyPr wrap="none" rtlCol="0">
            <a:spAutoFit/>
          </a:bodyPr>
          <a:lstStyle/>
          <a:p>
            <a:pPr algn="r"/>
            <a:r>
              <a:rPr kumimoji="1" lang="en-US" altLang="ja-JP" sz="1333" dirty="0">
                <a:latin typeface="+mj-lt"/>
              </a:rPr>
              <a:t>Random Searched</a:t>
            </a:r>
          </a:p>
          <a:p>
            <a:pPr algn="r"/>
            <a:r>
              <a:rPr kumimoji="1" lang="en-US" altLang="ja-JP" sz="1333" dirty="0">
                <a:latin typeface="+mj-lt"/>
              </a:rPr>
              <a:t>RF Model</a:t>
            </a:r>
            <a:endParaRPr kumimoji="1" lang="ja-JP" altLang="en-US" sz="1333" dirty="0">
              <a:latin typeface="+mj-lt"/>
            </a:endParaRPr>
          </a:p>
        </p:txBody>
      </p:sp>
      <p:sp>
        <p:nvSpPr>
          <p:cNvPr id="74" name="テキスト ボックス 61"/>
          <p:cNvSpPr txBox="1"/>
          <p:nvPr/>
        </p:nvSpPr>
        <p:spPr>
          <a:xfrm>
            <a:off x="567858" y="1691446"/>
            <a:ext cx="1524776" cy="297454"/>
          </a:xfrm>
          <a:prstGeom prst="rect">
            <a:avLst/>
          </a:prstGeom>
          <a:noFill/>
        </p:spPr>
        <p:txBody>
          <a:bodyPr wrap="none" rtlCol="0">
            <a:spAutoFit/>
          </a:bodyPr>
          <a:lstStyle/>
          <a:p>
            <a:pPr algn="r"/>
            <a:r>
              <a:rPr kumimoji="1" lang="en-US" altLang="ja-JP" sz="1333" dirty="0">
                <a:latin typeface="+mj-lt"/>
              </a:rPr>
              <a:t>Dummy Classifier</a:t>
            </a:r>
            <a:endParaRPr kumimoji="1" lang="ja-JP" altLang="en-US" sz="1333" dirty="0">
              <a:latin typeface="+mj-lt"/>
            </a:endParaRPr>
          </a:p>
        </p:txBody>
      </p:sp>
      <p:sp>
        <p:nvSpPr>
          <p:cNvPr id="75" name="テキスト ボックス 62"/>
          <p:cNvSpPr txBox="1"/>
          <p:nvPr/>
        </p:nvSpPr>
        <p:spPr>
          <a:xfrm>
            <a:off x="712127" y="5069417"/>
            <a:ext cx="1380506" cy="502573"/>
          </a:xfrm>
          <a:prstGeom prst="rect">
            <a:avLst/>
          </a:prstGeom>
          <a:noFill/>
        </p:spPr>
        <p:txBody>
          <a:bodyPr wrap="none" rtlCol="0">
            <a:spAutoFit/>
          </a:bodyPr>
          <a:lstStyle/>
          <a:p>
            <a:pPr algn="r"/>
            <a:r>
              <a:rPr kumimoji="1" lang="en-US" altLang="ja-JP" sz="1333" dirty="0">
                <a:latin typeface="+mj-lt"/>
              </a:rPr>
              <a:t>Under-Sampled</a:t>
            </a:r>
          </a:p>
          <a:p>
            <a:pPr algn="r"/>
            <a:r>
              <a:rPr kumimoji="1" lang="en-US" altLang="ja-JP" sz="1333" dirty="0">
                <a:latin typeface="+mj-lt"/>
              </a:rPr>
              <a:t>RF Model</a:t>
            </a:r>
            <a:endParaRPr kumimoji="1" lang="ja-JP" altLang="en-US" sz="1333" dirty="0">
              <a:latin typeface="+mj-lt"/>
            </a:endParaRPr>
          </a:p>
        </p:txBody>
      </p:sp>
      <p:cxnSp>
        <p:nvCxnSpPr>
          <p:cNvPr id="76" name="直線コネクタ 11"/>
          <p:cNvCxnSpPr>
            <a:cxnSpLocks/>
          </p:cNvCxnSpPr>
          <p:nvPr/>
        </p:nvCxnSpPr>
        <p:spPr>
          <a:xfrm flipV="1">
            <a:off x="2196249" y="1265112"/>
            <a:ext cx="2517" cy="5492527"/>
          </a:xfrm>
          <a:prstGeom prst="line">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63BC1B75-41E7-5A4B-8643-B4B8BCA7127D}"/>
              </a:ext>
            </a:extLst>
          </p:cNvPr>
          <p:cNvSpPr>
            <a:spLocks noGrp="1"/>
          </p:cNvSpPr>
          <p:nvPr>
            <p:ph type="ftr" sz="quarter" idx="10"/>
          </p:nvPr>
        </p:nvSpPr>
        <p:spPr/>
        <p:txBody>
          <a:bodyPr/>
          <a:lstStyle/>
          <a:p>
            <a:r>
              <a:rPr lang="en-US"/>
              <a:t>CONFIDENTIAL</a:t>
            </a:r>
            <a:endParaRPr lang="en-US" dirty="0"/>
          </a:p>
        </p:txBody>
      </p:sp>
      <p:sp>
        <p:nvSpPr>
          <p:cNvPr id="30" name="正方形/長方形 52">
            <a:extLst>
              <a:ext uri="{FF2B5EF4-FFF2-40B4-BE49-F238E27FC236}">
                <a16:creationId xmlns:a16="http://schemas.microsoft.com/office/drawing/2014/main" id="{6C9B2970-96D5-4FB2-AF40-68C7DAB38E54}"/>
              </a:ext>
            </a:extLst>
          </p:cNvPr>
          <p:cNvSpPr/>
          <p:nvPr/>
        </p:nvSpPr>
        <p:spPr>
          <a:xfrm>
            <a:off x="2196249" y="5868673"/>
            <a:ext cx="4056223" cy="562400"/>
          </a:xfrm>
          <a:prstGeom prst="rect">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a:p>
        </p:txBody>
      </p:sp>
      <p:sp>
        <p:nvSpPr>
          <p:cNvPr id="33" name="テキスト ボックス 62">
            <a:extLst>
              <a:ext uri="{FF2B5EF4-FFF2-40B4-BE49-F238E27FC236}">
                <a16:creationId xmlns:a16="http://schemas.microsoft.com/office/drawing/2014/main" id="{BD32A000-2EA4-422D-89BF-F2C733C8FAC9}"/>
              </a:ext>
            </a:extLst>
          </p:cNvPr>
          <p:cNvSpPr txBox="1"/>
          <p:nvPr/>
        </p:nvSpPr>
        <p:spPr>
          <a:xfrm>
            <a:off x="804187" y="5923648"/>
            <a:ext cx="1285929" cy="502573"/>
          </a:xfrm>
          <a:prstGeom prst="rect">
            <a:avLst/>
          </a:prstGeom>
          <a:noFill/>
        </p:spPr>
        <p:txBody>
          <a:bodyPr wrap="none" rtlCol="0">
            <a:spAutoFit/>
          </a:bodyPr>
          <a:lstStyle/>
          <a:p>
            <a:pPr algn="r"/>
            <a:r>
              <a:rPr kumimoji="1" lang="en-US" altLang="ja-JP" sz="1333" dirty="0">
                <a:latin typeface="+mj-lt"/>
              </a:rPr>
              <a:t>Over-Sampled</a:t>
            </a:r>
          </a:p>
          <a:p>
            <a:pPr algn="r"/>
            <a:r>
              <a:rPr kumimoji="1" lang="en-US" altLang="ja-JP" sz="1333" dirty="0">
                <a:latin typeface="+mj-lt"/>
              </a:rPr>
              <a:t>RF Model</a:t>
            </a:r>
            <a:endParaRPr kumimoji="1" lang="ja-JP" altLang="en-US" sz="1333" dirty="0">
              <a:latin typeface="+mj-lt"/>
            </a:endParaRPr>
          </a:p>
        </p:txBody>
      </p:sp>
      <p:sp>
        <p:nvSpPr>
          <p:cNvPr id="36" name="Rectangle 35">
            <a:extLst>
              <a:ext uri="{FF2B5EF4-FFF2-40B4-BE49-F238E27FC236}">
                <a16:creationId xmlns:a16="http://schemas.microsoft.com/office/drawing/2014/main" id="{2AA2F3CE-CC95-49CE-8B7B-1D43E178FA25}"/>
              </a:ext>
            </a:extLst>
          </p:cNvPr>
          <p:cNvSpPr/>
          <p:nvPr/>
        </p:nvSpPr>
        <p:spPr>
          <a:xfrm>
            <a:off x="1454438" y="878717"/>
            <a:ext cx="6540986" cy="307777"/>
          </a:xfrm>
          <a:prstGeom prst="rect">
            <a:avLst/>
          </a:prstGeom>
        </p:spPr>
        <p:txBody>
          <a:bodyPr wrap="square">
            <a:spAutoFit/>
          </a:bodyPr>
          <a:lstStyle/>
          <a:p>
            <a:pPr>
              <a:lnSpc>
                <a:spcPct val="100000"/>
              </a:lnSpc>
              <a:spcBef>
                <a:spcPts val="150"/>
              </a:spcBef>
              <a:spcAft>
                <a:spcPts val="600"/>
              </a:spcAft>
            </a:pPr>
            <a:r>
              <a:rPr lang="en-US" sz="1400" dirty="0">
                <a:solidFill>
                  <a:schemeClr val="accent1"/>
                </a:solidFill>
              </a:rPr>
              <a:t>Avg. Repeated Stratified K Fold Cross-Validation Scores – </a:t>
            </a:r>
            <a:r>
              <a:rPr lang="en-US" sz="1400" i="1" dirty="0">
                <a:solidFill>
                  <a:schemeClr val="accent1"/>
                </a:solidFill>
              </a:rPr>
              <a:t>5 Splits, 10 Repeats!</a:t>
            </a:r>
          </a:p>
        </p:txBody>
      </p:sp>
      <p:sp>
        <p:nvSpPr>
          <p:cNvPr id="37" name="正方形/長方形 53">
            <a:extLst>
              <a:ext uri="{FF2B5EF4-FFF2-40B4-BE49-F238E27FC236}">
                <a16:creationId xmlns:a16="http://schemas.microsoft.com/office/drawing/2014/main" id="{98FAB2E5-0944-4923-950B-36EA3FFB7E6F}"/>
              </a:ext>
            </a:extLst>
          </p:cNvPr>
          <p:cNvSpPr/>
          <p:nvPr/>
        </p:nvSpPr>
        <p:spPr>
          <a:xfrm>
            <a:off x="2191499" y="5874217"/>
            <a:ext cx="2936976" cy="5624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endParaRPr kumimoji="1" lang="ja-JP" altLang="en-US" sz="800" dirty="0"/>
          </a:p>
        </p:txBody>
      </p:sp>
      <p:sp>
        <p:nvSpPr>
          <p:cNvPr id="32" name="テキスト ボックス 54">
            <a:extLst>
              <a:ext uri="{FF2B5EF4-FFF2-40B4-BE49-F238E27FC236}">
                <a16:creationId xmlns:a16="http://schemas.microsoft.com/office/drawing/2014/main" id="{08DDF399-90D3-4CB4-B2AF-EB35B9C89096}"/>
              </a:ext>
            </a:extLst>
          </p:cNvPr>
          <p:cNvSpPr txBox="1"/>
          <p:nvPr/>
        </p:nvSpPr>
        <p:spPr>
          <a:xfrm>
            <a:off x="3738718" y="5919875"/>
            <a:ext cx="1168911" cy="461537"/>
          </a:xfrm>
          <a:prstGeom prst="rect">
            <a:avLst/>
          </a:prstGeom>
          <a:noFill/>
        </p:spPr>
        <p:txBody>
          <a:bodyPr wrap="none" rtlCol="0">
            <a:spAutoFit/>
          </a:bodyPr>
          <a:lstStyle/>
          <a:p>
            <a:pPr algn="r"/>
            <a:r>
              <a:rPr kumimoji="1" lang="en-US" altLang="ja-JP" sz="2399" b="1" dirty="0">
                <a:solidFill>
                  <a:schemeClr val="bg1"/>
                </a:solidFill>
                <a:latin typeface="+mj-lt"/>
              </a:rPr>
              <a:t>77.88</a:t>
            </a:r>
            <a:r>
              <a:rPr kumimoji="1" lang="en-US" altLang="ja-JP" sz="1866" b="1" dirty="0">
                <a:solidFill>
                  <a:schemeClr val="bg1"/>
                </a:solidFill>
                <a:latin typeface="+mj-lt"/>
              </a:rPr>
              <a:t>%</a:t>
            </a:r>
            <a:endParaRPr kumimoji="1" lang="ja-JP" altLang="en-US" sz="1866" b="1" dirty="0">
              <a:solidFill>
                <a:schemeClr val="bg1"/>
              </a:solidFill>
              <a:latin typeface="+mj-lt"/>
            </a:endParaRPr>
          </a:p>
        </p:txBody>
      </p:sp>
      <p:pic>
        <p:nvPicPr>
          <p:cNvPr id="10" name="Graphic 9" descr="Telescope with planets">
            <a:extLst>
              <a:ext uri="{FF2B5EF4-FFF2-40B4-BE49-F238E27FC236}">
                <a16:creationId xmlns:a16="http://schemas.microsoft.com/office/drawing/2014/main" id="{91D4B36D-0530-4122-B772-D9F27F648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092" y="1691446"/>
            <a:ext cx="4033575" cy="4033575"/>
          </a:xfrm>
          <a:prstGeom prst="rect">
            <a:avLst/>
          </a:prstGeom>
        </p:spPr>
      </p:pic>
      <p:sp>
        <p:nvSpPr>
          <p:cNvPr id="43" name="Rectangle 42">
            <a:extLst>
              <a:ext uri="{FF2B5EF4-FFF2-40B4-BE49-F238E27FC236}">
                <a16:creationId xmlns:a16="http://schemas.microsoft.com/office/drawing/2014/main" id="{3AF5AE7F-2E9A-4C91-A302-0B821CF8CD72}"/>
              </a:ext>
            </a:extLst>
          </p:cNvPr>
          <p:cNvSpPr/>
          <p:nvPr/>
        </p:nvSpPr>
        <p:spPr>
          <a:xfrm>
            <a:off x="7906170" y="5284301"/>
            <a:ext cx="4195886" cy="307777"/>
          </a:xfrm>
          <a:prstGeom prst="rect">
            <a:avLst/>
          </a:prstGeom>
        </p:spPr>
        <p:txBody>
          <a:bodyPr wrap="square">
            <a:spAutoFit/>
          </a:bodyPr>
          <a:lstStyle/>
          <a:p>
            <a:pPr>
              <a:lnSpc>
                <a:spcPct val="100000"/>
              </a:lnSpc>
              <a:spcBef>
                <a:spcPts val="150"/>
              </a:spcBef>
              <a:spcAft>
                <a:spcPts val="600"/>
              </a:spcAft>
            </a:pPr>
            <a:r>
              <a:rPr lang="en-US" sz="1400" b="1" i="1" dirty="0">
                <a:solidFill>
                  <a:schemeClr val="accent1"/>
                </a:solidFill>
              </a:rPr>
              <a:t>Best Multi-Class Random Forest Model found!!</a:t>
            </a:r>
          </a:p>
        </p:txBody>
      </p:sp>
    </p:spTree>
    <p:extLst>
      <p:ext uri="{BB962C8B-B14F-4D97-AF65-F5344CB8AC3E}">
        <p14:creationId xmlns:p14="http://schemas.microsoft.com/office/powerpoint/2010/main" val="17243537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Limitations</a:t>
            </a:r>
          </a:p>
        </p:txBody>
      </p:sp>
    </p:spTree>
    <p:extLst>
      <p:ext uri="{BB962C8B-B14F-4D97-AF65-F5344CB8AC3E}">
        <p14:creationId xmlns:p14="http://schemas.microsoft.com/office/powerpoint/2010/main" val="13432003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26</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5285329" cy="4892903"/>
          </a:xfrm>
        </p:spPr>
        <p:txBody>
          <a:bodyPr anchor="t">
            <a:normAutofit/>
          </a:bodyPr>
          <a:lstStyle/>
          <a:p>
            <a:pPr marL="285750" indent="-285750">
              <a:spcAft>
                <a:spcPts val="600"/>
              </a:spcAft>
              <a:buFont typeface="Arial" panose="020B0604020202020204" pitchFamily="34" charset="0"/>
              <a:buChar char="•"/>
            </a:pPr>
            <a:r>
              <a:rPr lang="en-US" dirty="0"/>
              <a:t>Data Limitations</a:t>
            </a:r>
          </a:p>
          <a:p>
            <a:pPr marL="799980" lvl="1" indent="-285750">
              <a:spcAft>
                <a:spcPts val="600"/>
              </a:spcAft>
            </a:pPr>
            <a:r>
              <a:rPr lang="en-US" sz="1800" dirty="0"/>
              <a:t>Only Patient Stay Details</a:t>
            </a:r>
          </a:p>
          <a:p>
            <a:pPr marL="799980" lvl="1" indent="-285750">
              <a:spcAft>
                <a:spcPts val="600"/>
              </a:spcAft>
            </a:pPr>
            <a:r>
              <a:rPr lang="en-US" sz="1800" dirty="0"/>
              <a:t>No Patient Medical History</a:t>
            </a:r>
          </a:p>
          <a:p>
            <a:pPr marL="799980" lvl="1" indent="-285750">
              <a:spcAft>
                <a:spcPts val="600"/>
              </a:spcAft>
            </a:pPr>
            <a:endParaRPr lang="en-US" sz="1800" dirty="0"/>
          </a:p>
          <a:p>
            <a:pPr lvl="1" indent="0">
              <a:spcAft>
                <a:spcPts val="600"/>
              </a:spcAft>
              <a:buNone/>
            </a:pPr>
            <a:endParaRPr lang="en-US" sz="1800" dirty="0"/>
          </a:p>
          <a:p>
            <a:pPr marL="285750" indent="-285750">
              <a:spcAft>
                <a:spcPts val="600"/>
              </a:spcAft>
              <a:buFont typeface="Arial" panose="020B0604020202020204" pitchFamily="34" charset="0"/>
              <a:buChar char="•"/>
            </a:pPr>
            <a:r>
              <a:rPr lang="en-US" dirty="0"/>
              <a:t>Technical Limitations</a:t>
            </a:r>
          </a:p>
          <a:p>
            <a:pPr marL="799980" lvl="1" indent="-285750">
              <a:spcAft>
                <a:spcPts val="600"/>
              </a:spcAft>
            </a:pPr>
            <a:r>
              <a:rPr lang="en-US" sz="1800" dirty="0"/>
              <a:t>Resource intensive Scikit-Learn library</a:t>
            </a:r>
          </a:p>
          <a:p>
            <a:pPr marL="799980" lvl="1" indent="-285750">
              <a:spcAft>
                <a:spcPts val="600"/>
              </a:spcAft>
            </a:pPr>
            <a:r>
              <a:rPr lang="en-US" sz="1800" dirty="0"/>
              <a:t>Potential compromise during Hyper-Parameter tuning</a:t>
            </a:r>
          </a:p>
          <a:p>
            <a:pPr marL="799980" lvl="1" indent="-285750">
              <a:spcAft>
                <a:spcPts val="600"/>
              </a:spcAft>
            </a:pPr>
            <a:r>
              <a:rPr lang="en-US" sz="1800" dirty="0"/>
              <a:t>Random Forest is algorithm good, but probably not the best</a:t>
            </a:r>
          </a:p>
          <a:p>
            <a:pPr marL="799980" lvl="1" indent="-285750">
              <a:spcAft>
                <a:spcPts val="600"/>
              </a:spcAft>
            </a:pPr>
            <a:endParaRPr lang="en-US" sz="1800"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30" y="228600"/>
            <a:ext cx="5576309" cy="885036"/>
          </a:xfrm>
        </p:spPr>
        <p:txBody>
          <a:bodyPr wrap="none" anchor="t">
            <a:normAutofit/>
          </a:bodyPr>
          <a:lstStyle/>
          <a:p>
            <a:r>
              <a:rPr lang="en-US" dirty="0"/>
              <a:t>Limitations</a:t>
            </a:r>
          </a:p>
        </p:txBody>
      </p:sp>
      <p:pic>
        <p:nvPicPr>
          <p:cNvPr id="7" name="Picture 6">
            <a:extLst>
              <a:ext uri="{FF2B5EF4-FFF2-40B4-BE49-F238E27FC236}">
                <a16:creationId xmlns:a16="http://schemas.microsoft.com/office/drawing/2014/main" id="{8F75BD82-2DD2-4813-85FA-E813F3DFDDBE}"/>
              </a:ext>
            </a:extLst>
          </p:cNvPr>
          <p:cNvPicPr>
            <a:picLocks noChangeAspect="1"/>
          </p:cNvPicPr>
          <p:nvPr/>
        </p:nvPicPr>
        <p:blipFill>
          <a:blip r:embed="rId3"/>
          <a:stretch>
            <a:fillRect/>
          </a:stretch>
        </p:blipFill>
        <p:spPr>
          <a:xfrm>
            <a:off x="6552483" y="1513380"/>
            <a:ext cx="5285329" cy="4426463"/>
          </a:xfrm>
          <a:prstGeom prst="rect">
            <a:avLst/>
          </a:prstGeom>
          <a:noFill/>
        </p:spPr>
      </p:pic>
    </p:spTree>
    <p:extLst>
      <p:ext uri="{BB962C8B-B14F-4D97-AF65-F5344CB8AC3E}">
        <p14:creationId xmlns:p14="http://schemas.microsoft.com/office/powerpoint/2010/main" val="312499743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What Next?</a:t>
            </a:r>
          </a:p>
        </p:txBody>
      </p:sp>
    </p:spTree>
    <p:extLst>
      <p:ext uri="{BB962C8B-B14F-4D97-AF65-F5344CB8AC3E}">
        <p14:creationId xmlns:p14="http://schemas.microsoft.com/office/powerpoint/2010/main" val="17459815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28</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402540"/>
          </a:xfrm>
        </p:spPr>
        <p:txBody>
          <a:bodyPr wrap="none" anchor="t">
            <a:normAutofit/>
          </a:bodyPr>
          <a:lstStyle/>
          <a:p>
            <a:r>
              <a:rPr lang="en-US" dirty="0"/>
              <a:t>Proposed Actions for Future</a:t>
            </a:r>
          </a:p>
        </p:txBody>
      </p:sp>
      <p:graphicFrame>
        <p:nvGraphicFramePr>
          <p:cNvPr id="8" name="Content Placeholder 5">
            <a:extLst>
              <a:ext uri="{FF2B5EF4-FFF2-40B4-BE49-F238E27FC236}">
                <a16:creationId xmlns:a16="http://schemas.microsoft.com/office/drawing/2014/main" id="{CDC3311A-3E59-44C9-B6C7-2E6FA9963339}"/>
              </a:ext>
            </a:extLst>
          </p:cNvPr>
          <p:cNvGraphicFramePr>
            <a:graphicFrameLocks noGrp="1"/>
          </p:cNvGraphicFramePr>
          <p:nvPr>
            <p:ph idx="1"/>
            <p:extLst>
              <p:ext uri="{D42A27DB-BD31-4B8C-83A1-F6EECF244321}">
                <p14:modId xmlns:p14="http://schemas.microsoft.com/office/powerpoint/2010/main" val="3290187492"/>
              </p:ext>
            </p:extLst>
          </p:nvPr>
        </p:nvGraphicFramePr>
        <p:xfrm>
          <a:off x="365665" y="2590802"/>
          <a:ext cx="11423527" cy="3608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330697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What’s the Benefit of this Study?</a:t>
            </a:r>
          </a:p>
        </p:txBody>
      </p:sp>
    </p:spTree>
    <p:extLst>
      <p:ext uri="{BB962C8B-B14F-4D97-AF65-F5344CB8AC3E}">
        <p14:creationId xmlns:p14="http://schemas.microsoft.com/office/powerpoint/2010/main" val="32347098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058395-954A-2D47-9DFF-12B1AC86ECBD}"/>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3</a:t>
            </a:fld>
            <a:endParaRPr lang="en-US"/>
          </a:p>
        </p:txBody>
      </p:sp>
      <p:pic>
        <p:nvPicPr>
          <p:cNvPr id="22" name="Content Placeholder 21">
            <a:extLst>
              <a:ext uri="{FF2B5EF4-FFF2-40B4-BE49-F238E27FC236}">
                <a16:creationId xmlns:a16="http://schemas.microsoft.com/office/drawing/2014/main" id="{F4F42156-4219-4DCA-B58A-0D7995BB04B3}"/>
              </a:ext>
            </a:extLst>
          </p:cNvPr>
          <p:cNvPicPr>
            <a:picLocks noGrp="1" noChangeAspect="1"/>
          </p:cNvPicPr>
          <p:nvPr>
            <p:ph idx="1"/>
          </p:nvPr>
        </p:nvPicPr>
        <p:blipFill rotWithShape="1">
          <a:blip r:embed="rId3"/>
          <a:srcRect t="31558" r="-2" b="3868"/>
          <a:stretch/>
        </p:blipFill>
        <p:spPr>
          <a:xfrm>
            <a:off x="365666" y="1280160"/>
            <a:ext cx="5664075" cy="4892903"/>
          </a:xfrm>
          <a:noFill/>
        </p:spPr>
      </p:pic>
      <p:sp>
        <p:nvSpPr>
          <p:cNvPr id="10" name="Content Placeholder 3">
            <a:extLst>
              <a:ext uri="{FF2B5EF4-FFF2-40B4-BE49-F238E27FC236}">
                <a16:creationId xmlns:a16="http://schemas.microsoft.com/office/drawing/2014/main" id="{700B30E4-C964-424D-83EF-933AA0C64498}"/>
              </a:ext>
            </a:extLst>
          </p:cNvPr>
          <p:cNvSpPr txBox="1">
            <a:spLocks/>
          </p:cNvSpPr>
          <p:nvPr/>
        </p:nvSpPr>
        <p:spPr>
          <a:xfrm>
            <a:off x="6581375" y="1280160"/>
            <a:ext cx="4961708" cy="4892903"/>
          </a:xfrm>
          <a:prstGeom prst="rect">
            <a:avLst/>
          </a:prstGeom>
        </p:spPr>
        <p:txBody>
          <a:bodyPr vert="horz" lIns="91440" tIns="45720" rIns="91440" bIns="45720" rtlCol="0" anchor="t">
            <a:normAutofit/>
          </a:bodyPr>
          <a:lstStyle>
            <a:lvl1pPr marL="0" indent="0" algn="l" defTabSz="685641" rtl="0" eaLnBrk="1" latinLnBrk="0" hangingPunct="1">
              <a:lnSpc>
                <a:spcPct val="100000"/>
              </a:lnSpc>
              <a:spcBef>
                <a:spcPts val="0"/>
              </a:spcBef>
              <a:spcAft>
                <a:spcPts val="0"/>
              </a:spcAft>
              <a:buClr>
                <a:schemeClr val="accent4"/>
              </a:buClr>
              <a:buSzPct val="125000"/>
              <a:buFont typeface="Wingdings" pitchFamily="2" charset="2"/>
              <a:buNone/>
              <a:defRPr sz="1800" kern="0" spc="31" baseline="0">
                <a:solidFill>
                  <a:schemeClr val="tx1"/>
                </a:solidFill>
                <a:latin typeface="+mj-lt"/>
                <a:ea typeface="+mn-ea"/>
                <a:cs typeface="+mn-cs"/>
              </a:defRPr>
            </a:lvl1pPr>
            <a:lvl2pPr marL="51423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600" kern="0" spc="31" baseline="0">
                <a:solidFill>
                  <a:schemeClr val="tx1"/>
                </a:solidFill>
                <a:latin typeface="+mj-lt"/>
                <a:ea typeface="+mn-ea"/>
                <a:cs typeface="+mn-cs"/>
              </a:defRPr>
            </a:lvl2pPr>
            <a:lvl3pPr marL="85705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400" kern="0" spc="31" baseline="0">
                <a:solidFill>
                  <a:schemeClr val="tx1"/>
                </a:solidFill>
                <a:latin typeface="+mj-lt"/>
                <a:ea typeface="+mn-ea"/>
                <a:cs typeface="+mn-cs"/>
              </a:defRPr>
            </a:lvl3pPr>
            <a:lvl4pPr marL="1199871"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4pPr>
            <a:lvl5pPr marL="154269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5pPr>
            <a:lvl6pPr marL="188551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29"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7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dirty="0">
                <a:solidFill>
                  <a:schemeClr val="bg1"/>
                </a:solidFill>
              </a:rPr>
              <a:t>Strain on Hospitals</a:t>
            </a:r>
          </a:p>
          <a:p>
            <a:pPr>
              <a:spcAft>
                <a:spcPts val="600"/>
              </a:spcAft>
            </a:pPr>
            <a:endParaRPr lang="en-US" dirty="0">
              <a:solidFill>
                <a:schemeClr val="bg1"/>
              </a:solidFill>
            </a:endParaRPr>
          </a:p>
          <a:p>
            <a:pPr marL="285750" indent="-285750">
              <a:spcAft>
                <a:spcPts val="600"/>
              </a:spcAft>
              <a:buFont typeface="Arial" panose="020B0604020202020204" pitchFamily="34" charset="0"/>
              <a:buChar char="•"/>
            </a:pPr>
            <a:r>
              <a:rPr lang="en-US" dirty="0">
                <a:solidFill>
                  <a:schemeClr val="bg1"/>
                </a:solidFill>
              </a:rPr>
              <a:t>Shortage of Resources</a:t>
            </a:r>
          </a:p>
          <a:p>
            <a:pPr marL="285750" indent="-285750">
              <a:spcAft>
                <a:spcPts val="600"/>
              </a:spcAft>
              <a:buFont typeface="Arial" panose="020B0604020202020204" pitchFamily="34" charset="0"/>
              <a:buChar char="•"/>
            </a:pPr>
            <a:endParaRPr lang="en-US" dirty="0">
              <a:solidFill>
                <a:schemeClr val="bg1"/>
              </a:solidFill>
            </a:endParaRPr>
          </a:p>
          <a:p>
            <a:pPr marL="285750" indent="-285750">
              <a:spcAft>
                <a:spcPts val="600"/>
              </a:spcAft>
              <a:buFont typeface="Arial" panose="020B0604020202020204" pitchFamily="34" charset="0"/>
              <a:buChar char="•"/>
            </a:pPr>
            <a:r>
              <a:rPr lang="en-US" dirty="0">
                <a:solidFill>
                  <a:schemeClr val="bg1"/>
                </a:solidFill>
              </a:rPr>
              <a:t>Demand Planning &amp; Resource Allocations</a:t>
            </a:r>
          </a:p>
          <a:p>
            <a:pPr marL="285750" indent="-285750">
              <a:spcAft>
                <a:spcPts val="600"/>
              </a:spcAft>
              <a:buFont typeface="Arial" panose="020B0604020202020204" pitchFamily="34" charset="0"/>
              <a:buChar char="•"/>
            </a:pPr>
            <a:endParaRPr lang="en-US" dirty="0">
              <a:solidFill>
                <a:schemeClr val="bg1"/>
              </a:solidFill>
            </a:endParaRPr>
          </a:p>
          <a:p>
            <a:pPr marL="285750" indent="-285750">
              <a:spcAft>
                <a:spcPts val="600"/>
              </a:spcAft>
              <a:buFont typeface="Arial" panose="020B0604020202020204" pitchFamily="34" charset="0"/>
              <a:buChar char="•"/>
            </a:pPr>
            <a:r>
              <a:rPr lang="en-US" dirty="0">
                <a:solidFill>
                  <a:schemeClr val="bg1"/>
                </a:solidFill>
              </a:rPr>
              <a:t>Reassignments of Resources</a:t>
            </a:r>
          </a:p>
          <a:p>
            <a:pPr marL="285750" indent="-285750">
              <a:spcAft>
                <a:spcPts val="600"/>
              </a:spcAft>
              <a:buFont typeface="Arial" panose="020B0604020202020204" pitchFamily="34" charset="0"/>
              <a:buChar char="•"/>
            </a:pPr>
            <a:endParaRPr lang="en-US" dirty="0">
              <a:solidFill>
                <a:schemeClr val="bg1"/>
              </a:solidFill>
            </a:endParaRPr>
          </a:p>
          <a:p>
            <a:pPr marL="285750" indent="-285750">
              <a:spcAft>
                <a:spcPts val="600"/>
              </a:spcAft>
              <a:buFont typeface="Arial" panose="020B0604020202020204" pitchFamily="34" charset="0"/>
              <a:buChar char="•"/>
            </a:pPr>
            <a:r>
              <a:rPr lang="en-US" dirty="0">
                <a:solidFill>
                  <a:schemeClr val="bg1"/>
                </a:solidFill>
              </a:rPr>
              <a:t>Dilemma for hospital management</a:t>
            </a:r>
          </a:p>
          <a:p>
            <a:pPr marL="285750" indent="-285750">
              <a:spcAft>
                <a:spcPts val="600"/>
              </a:spcAft>
              <a:buFont typeface="Arial" panose="020B0604020202020204" pitchFamily="34" charset="0"/>
              <a:buChar char="•"/>
            </a:pPr>
            <a:endParaRPr lang="en-US" dirty="0">
              <a:solidFill>
                <a:schemeClr val="bg1"/>
              </a:solidFill>
            </a:endParaRPr>
          </a:p>
        </p:txBody>
      </p:sp>
      <p:sp>
        <p:nvSpPr>
          <p:cNvPr id="5" name="Title 4">
            <a:extLst>
              <a:ext uri="{FF2B5EF4-FFF2-40B4-BE49-F238E27FC236}">
                <a16:creationId xmlns:a16="http://schemas.microsoft.com/office/drawing/2014/main" id="{311C4DCB-1CA5-A343-9071-25DB7FA69CFF}"/>
              </a:ext>
            </a:extLst>
          </p:cNvPr>
          <p:cNvSpPr>
            <a:spLocks noGrp="1"/>
          </p:cNvSpPr>
          <p:nvPr>
            <p:ph type="title"/>
          </p:nvPr>
        </p:nvSpPr>
        <p:spPr>
          <a:xfrm>
            <a:off x="231229" y="228600"/>
            <a:ext cx="11557963" cy="885036"/>
          </a:xfrm>
        </p:spPr>
        <p:txBody>
          <a:bodyPr vert="horz" wrap="none" lIns="91440" tIns="45720" rIns="91440" bIns="45720" rtlCol="0" anchor="t">
            <a:normAutofit/>
          </a:bodyPr>
          <a:lstStyle/>
          <a:p>
            <a:r>
              <a:rPr lang="en-US" b="1" kern="1200" cap="none" spc="-31" baseline="0" noProof="0" dirty="0">
                <a:latin typeface="+mj-lt"/>
                <a:ea typeface="+mj-ea"/>
                <a:cs typeface="+mj-cs"/>
              </a:rPr>
              <a:t>Problem At Hand – COVID-19 Hospitalizations</a:t>
            </a:r>
          </a:p>
        </p:txBody>
      </p:sp>
      <p:sp>
        <p:nvSpPr>
          <p:cNvPr id="2" name="Footer Placeholder 1">
            <a:extLst>
              <a:ext uri="{FF2B5EF4-FFF2-40B4-BE49-F238E27FC236}">
                <a16:creationId xmlns:a16="http://schemas.microsoft.com/office/drawing/2014/main" id="{A6E9D732-0D9F-994C-8936-4059FB991F37}"/>
              </a:ext>
            </a:extLst>
          </p:cNvPr>
          <p:cNvSpPr>
            <a:spLocks noGrp="1"/>
          </p:cNvSpPr>
          <p:nvPr>
            <p:ph type="ftr" sz="quarter" idx="13"/>
          </p:nvPr>
        </p:nvSpPr>
        <p:spPr>
          <a:xfrm>
            <a:off x="52813" y="6647533"/>
            <a:ext cx="5754725" cy="259649"/>
          </a:xfrm>
        </p:spPr>
        <p:txBody>
          <a:bodyPr vert="horz" lIns="91440" tIns="45720" rIns="91440" bIns="45720" rtlCol="0" anchor="t">
            <a:normAutofit/>
          </a:bodyPr>
          <a:lstStyle/>
          <a:p>
            <a:pPr>
              <a:spcAft>
                <a:spcPts val="600"/>
              </a:spcAft>
            </a:pPr>
            <a:r>
              <a:rPr lang="en-US" b="0" kern="1200" spc="51" baseline="0">
                <a:latin typeface="+mn-lt"/>
                <a:ea typeface="+mn-ea"/>
                <a:cs typeface="+mn-cs"/>
              </a:rPr>
              <a:t>CONFIDENTIAL</a:t>
            </a:r>
          </a:p>
        </p:txBody>
      </p:sp>
    </p:spTree>
    <p:extLst>
      <p:ext uri="{BB962C8B-B14F-4D97-AF65-F5344CB8AC3E}">
        <p14:creationId xmlns:p14="http://schemas.microsoft.com/office/powerpoint/2010/main" val="35780867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30</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Expected Benefits of Study</a:t>
            </a:r>
          </a:p>
        </p:txBody>
      </p:sp>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3"/>
          </p:nvPr>
        </p:nvSpPr>
        <p:spPr>
          <a:xfrm>
            <a:off x="52813" y="6647533"/>
            <a:ext cx="5754725" cy="259649"/>
          </a:xfrm>
        </p:spPr>
        <p:txBody>
          <a:bodyPr anchor="t">
            <a:normAutofit/>
          </a:bodyPr>
          <a:lstStyle/>
          <a:p>
            <a:pPr>
              <a:spcAft>
                <a:spcPts val="600"/>
              </a:spcAft>
            </a:pPr>
            <a:r>
              <a:rPr lang="en-US"/>
              <a:t>CONFIDENTIAL</a:t>
            </a:r>
          </a:p>
        </p:txBody>
      </p:sp>
      <p:graphicFrame>
        <p:nvGraphicFramePr>
          <p:cNvPr id="8" name="Content Placeholder 5">
            <a:extLst>
              <a:ext uri="{FF2B5EF4-FFF2-40B4-BE49-F238E27FC236}">
                <a16:creationId xmlns:a16="http://schemas.microsoft.com/office/drawing/2014/main" id="{CDC3311A-3E59-44C9-B6C7-2E6FA9963339}"/>
              </a:ext>
            </a:extLst>
          </p:cNvPr>
          <p:cNvGraphicFramePr>
            <a:graphicFrameLocks noGrp="1"/>
          </p:cNvGraphicFramePr>
          <p:nvPr>
            <p:ph idx="1"/>
            <p:extLst>
              <p:ext uri="{D42A27DB-BD31-4B8C-83A1-F6EECF244321}">
                <p14:modId xmlns:p14="http://schemas.microsoft.com/office/powerpoint/2010/main" val="3247701406"/>
              </p:ext>
            </p:extLst>
          </p:nvPr>
        </p:nvGraphicFramePr>
        <p:xfrm>
          <a:off x="365666" y="1280160"/>
          <a:ext cx="8267346" cy="4892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What happens to employee benefits when one company buys another – Press  Enterprise">
            <a:extLst>
              <a:ext uri="{FF2B5EF4-FFF2-40B4-BE49-F238E27FC236}">
                <a16:creationId xmlns:a16="http://schemas.microsoft.com/office/drawing/2014/main" id="{D114D380-8841-4254-878F-0FB994BA1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0313" y="2236306"/>
            <a:ext cx="3319663" cy="238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83876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31</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5" y="1280160"/>
            <a:ext cx="5285329" cy="4892903"/>
          </a:xfrm>
        </p:spPr>
        <p:txBody>
          <a:bodyPr anchor="t">
            <a:normAutofit fontScale="77500" lnSpcReduction="20000"/>
          </a:bodyPr>
          <a:lstStyle/>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raw data set was obtained from the Kaggle website (Mobius, 2020). </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document templates were provided by the Writing Center team from Student Success Centers, with additional details referred to APA style formatting from WGU Knowledge Center (WGU Knowledge Center, </a:t>
            </a:r>
            <a:r>
              <a:rPr lang="en-US" sz="1800" dirty="0" err="1">
                <a:effectLst/>
                <a:latin typeface="Times New Roman" panose="02020603050405020304" pitchFamily="18" charset="0"/>
                <a:ea typeface="Times New Roman" panose="02020603050405020304" pitchFamily="18" charset="0"/>
              </a:rPr>
              <a:t>solene</a:t>
            </a:r>
            <a:r>
              <a:rPr lang="en-US" sz="1800" dirty="0">
                <a:effectLst/>
                <a:latin typeface="Times New Roman" panose="02020603050405020304" pitchFamily="18" charset="0"/>
                <a:ea typeface="Times New Roman" panose="02020603050405020304" pitchFamily="18" charset="0"/>
              </a:rPr>
              <a:t>, "APA Document Formatting", 2018). </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All the sources listed under the “References” section of this report were used to refer to details and instructions to complete this analysis and report.</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Finally, sincere gratitude to “William Sewell” and “Kelly Smith” for their exceptional guidance, support, and encouragement throughout this course.</a:t>
            </a: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30" y="228600"/>
            <a:ext cx="5576309" cy="885036"/>
          </a:xfrm>
        </p:spPr>
        <p:txBody>
          <a:bodyPr wrap="none" anchor="t">
            <a:normAutofit/>
          </a:bodyPr>
          <a:lstStyle/>
          <a:p>
            <a:r>
              <a:rPr lang="en-US" dirty="0"/>
              <a:t>Acknowledgements</a:t>
            </a:r>
          </a:p>
        </p:txBody>
      </p:sp>
    </p:spTree>
    <p:extLst>
      <p:ext uri="{BB962C8B-B14F-4D97-AF65-F5344CB8AC3E}">
        <p14:creationId xmlns:p14="http://schemas.microsoft.com/office/powerpoint/2010/main" val="2347782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32</a:t>
            </a:fld>
            <a:endParaRPr lang="en-US"/>
          </a:p>
        </p:txBody>
      </p:sp>
      <p:sp>
        <p:nvSpPr>
          <p:cNvPr id="6" name="Content Placeholder 5">
            <a:extLst>
              <a:ext uri="{FF2B5EF4-FFF2-40B4-BE49-F238E27FC236}">
                <a16:creationId xmlns:a16="http://schemas.microsoft.com/office/drawing/2014/main" id="{757F36D1-6408-4F6E-9EC1-93327B3FEF8B}"/>
              </a:ext>
            </a:extLst>
          </p:cNvPr>
          <p:cNvSpPr>
            <a:spLocks noGrp="1"/>
          </p:cNvSpPr>
          <p:nvPr>
            <p:ph idx="1"/>
          </p:nvPr>
        </p:nvSpPr>
        <p:spPr>
          <a:xfrm>
            <a:off x="365666" y="1280160"/>
            <a:ext cx="5664075" cy="5990435"/>
          </a:xfrm>
        </p:spPr>
        <p:txBody>
          <a:bodyPr anchor="t">
            <a:normAutofit fontScale="55000" lnSpcReduction="20000"/>
          </a:bodyPr>
          <a:lstStyle/>
          <a:p>
            <a:pPr marL="285750" indent="-285750">
              <a:lnSpc>
                <a:spcPct val="90000"/>
              </a:lnSpc>
              <a:spcAft>
                <a:spcPts val="600"/>
              </a:spcAft>
              <a:buFont typeface="Arial" panose="020B0604020202020204" pitchFamily="34" charset="0"/>
              <a:buChar char="•"/>
            </a:pPr>
            <a:r>
              <a:rPr lang="en-US" sz="2500" dirty="0"/>
              <a:t>Data Analytics Graduate Capstone. (2020). TCM2. https://tasks.wgu.edu/student/001101075/course/20280006/task/2649/overview.</a:t>
            </a:r>
          </a:p>
          <a:p>
            <a:pPr marL="285750" indent="-285750">
              <a:lnSpc>
                <a:spcPct val="90000"/>
              </a:lnSpc>
              <a:spcAft>
                <a:spcPts val="600"/>
              </a:spcAft>
              <a:buFont typeface="Arial" panose="020B0604020202020204" pitchFamily="34" charset="0"/>
              <a:buChar char="•"/>
            </a:pPr>
            <a:r>
              <a:rPr lang="en-US" sz="2500" dirty="0"/>
              <a:t>Mobius. (2020, November 5). COVID-19 Hospitals Treatment Plan. https://www.kaggle.com/arashnic/covid19-hospital-treatment. </a:t>
            </a:r>
          </a:p>
          <a:p>
            <a:pPr marL="285750" indent="-285750">
              <a:lnSpc>
                <a:spcPct val="90000"/>
              </a:lnSpc>
              <a:spcAft>
                <a:spcPts val="600"/>
              </a:spcAft>
              <a:buFont typeface="Arial" panose="020B0604020202020204" pitchFamily="34" charset="0"/>
              <a:buChar char="•"/>
            </a:pPr>
            <a:r>
              <a:rPr lang="en-US" sz="2500" dirty="0"/>
              <a:t>Band, A. (2020, May 14). Multi-class classification - One-vs-all &amp;amp; One-vs-One. https://towardsdatascience.com/multi-class-classification-one-vs-all-one-vs-one-94daed32a87b.</a:t>
            </a:r>
          </a:p>
          <a:p>
            <a:pPr marL="285750" indent="-285750">
              <a:lnSpc>
                <a:spcPct val="90000"/>
              </a:lnSpc>
              <a:spcAft>
                <a:spcPts val="600"/>
              </a:spcAft>
              <a:buFont typeface="Arial" panose="020B0604020202020204" pitchFamily="34" charset="0"/>
              <a:buChar char="•"/>
            </a:pPr>
            <a:r>
              <a:rPr lang="en-US" sz="2500" dirty="0"/>
              <a:t>Brownlee, J. (2020, January 14). Tour of Evaluation Metrics for Imbalanced Classification. Machine Learning Mastery. https://machinelearningmastery.com/tour-of-evaluation-metrics-for-imbalanced-classification/</a:t>
            </a:r>
          </a:p>
          <a:p>
            <a:pPr marL="285750" indent="-285750">
              <a:lnSpc>
                <a:spcPct val="90000"/>
              </a:lnSpc>
              <a:spcAft>
                <a:spcPts val="600"/>
              </a:spcAft>
              <a:buFont typeface="Arial" panose="020B0604020202020204" pitchFamily="34" charset="0"/>
              <a:buChar char="•"/>
            </a:pPr>
            <a:r>
              <a:rPr lang="en-US" sz="2500" dirty="0"/>
              <a:t>Brownlee, J. (2020, August 2). A Gentle Introduction to k-fold Cross-Validation. Machine Learning Mastery. https://machinelearningmastery.com/k-fold-cross-validation/. </a:t>
            </a:r>
          </a:p>
          <a:p>
            <a:pPr marL="285750" indent="-285750">
              <a:lnSpc>
                <a:spcPct val="90000"/>
              </a:lnSpc>
              <a:spcAft>
                <a:spcPts val="600"/>
              </a:spcAft>
              <a:buFont typeface="Arial" panose="020B0604020202020204" pitchFamily="34" charset="0"/>
              <a:buChar char="•"/>
            </a:pPr>
            <a:r>
              <a:rPr lang="en-US" sz="2500" dirty="0" err="1"/>
              <a:t>Sankara</a:t>
            </a:r>
            <a:r>
              <a:rPr lang="en-US" sz="2500" dirty="0"/>
              <a:t>. (2018, June 21). How handling of missing values affects Model Accuracy. https://medium.com/@SankaraJ/how-we-handle-missing-values-affects-the-accuracy-of-machine-learning-models-c120310141b5. </a:t>
            </a:r>
          </a:p>
          <a:p>
            <a:pPr marL="285750" indent="-285750">
              <a:lnSpc>
                <a:spcPct val="90000"/>
              </a:lnSpc>
              <a:spcAft>
                <a:spcPts val="600"/>
              </a:spcAft>
              <a:buFont typeface="Arial" panose="020B0604020202020204" pitchFamily="34" charset="0"/>
              <a:buChar char="•"/>
            </a:pPr>
            <a:r>
              <a:rPr lang="en-US" sz="2500" dirty="0" err="1"/>
              <a:t>Ozen</a:t>
            </a:r>
            <a:r>
              <a:rPr lang="en-US" sz="2500" dirty="0"/>
              <a:t>, B. (2017, March 6). Multi-class Classification on Imbalanced Data using Random Forest Algorithm in Spark. https://www.linkedin.com/pulse/multi-class-classification-imbalanced-data-using-random-burak-ozen/.</a:t>
            </a:r>
          </a:p>
          <a:p>
            <a:pPr marL="285750" indent="-285750">
              <a:lnSpc>
                <a:spcPct val="90000"/>
              </a:lnSpc>
              <a:spcAft>
                <a:spcPts val="600"/>
              </a:spcAft>
              <a:buFont typeface="Arial" panose="020B0604020202020204" pitchFamily="34" charset="0"/>
              <a:buChar char="•"/>
            </a:pPr>
            <a:r>
              <a:rPr lang="en-US" sz="2500" dirty="0"/>
              <a:t>Malik, U. (2018). Random Forest Algorithm with Python and Scikit-Learn. https://stackabuse.com/random-forest-algorithm-with-python-and-scikit-learn/.</a:t>
            </a:r>
          </a:p>
          <a:p>
            <a:pPr marL="285750" indent="-285750">
              <a:lnSpc>
                <a:spcPct val="90000"/>
              </a:lnSpc>
              <a:spcAft>
                <a:spcPts val="600"/>
              </a:spcAft>
              <a:buFont typeface="Arial" panose="020B0604020202020204" pitchFamily="34" charset="0"/>
              <a:buChar char="•"/>
            </a:pPr>
            <a:r>
              <a:rPr lang="en-US" sz="2500" dirty="0" err="1"/>
              <a:t>BurtchWorks</a:t>
            </a:r>
            <a:r>
              <a:rPr lang="en-US" sz="2500" dirty="0"/>
              <a:t>. (2020, December 17). 2020 SAS, R, or Python Survey Results: Which Tool do Data Scientists &amp; Analytics Pros Prefer? https://www.burtchworks.com/2020/12/16/2020-sas-r-or-python-survey-results-which-tool-do-data-scientists-analytics-pros-prefer/.</a:t>
            </a:r>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a:p>
            <a:pPr marL="285750" indent="-285750">
              <a:lnSpc>
                <a:spcPct val="90000"/>
              </a:lnSpc>
              <a:spcAft>
                <a:spcPts val="600"/>
              </a:spcAft>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References</a:t>
            </a:r>
          </a:p>
        </p:txBody>
      </p:sp>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3"/>
          </p:nvPr>
        </p:nvSpPr>
        <p:spPr>
          <a:xfrm>
            <a:off x="52813" y="6647533"/>
            <a:ext cx="5754725" cy="259649"/>
          </a:xfrm>
        </p:spPr>
        <p:txBody>
          <a:bodyPr anchor="t">
            <a:normAutofit/>
          </a:bodyPr>
          <a:lstStyle/>
          <a:p>
            <a:pPr>
              <a:spcAft>
                <a:spcPts val="600"/>
              </a:spcAft>
            </a:pPr>
            <a:r>
              <a:rPr lang="en-US"/>
              <a:t>CONFIDENTIAL</a:t>
            </a:r>
          </a:p>
        </p:txBody>
      </p:sp>
      <p:sp>
        <p:nvSpPr>
          <p:cNvPr id="8" name="Content Placeholder 5">
            <a:extLst>
              <a:ext uri="{FF2B5EF4-FFF2-40B4-BE49-F238E27FC236}">
                <a16:creationId xmlns:a16="http://schemas.microsoft.com/office/drawing/2014/main" id="{281A7CAC-9869-4231-8E4E-702E366D9957}"/>
              </a:ext>
            </a:extLst>
          </p:cNvPr>
          <p:cNvSpPr txBox="1">
            <a:spLocks/>
          </p:cNvSpPr>
          <p:nvPr/>
        </p:nvSpPr>
        <p:spPr>
          <a:xfrm>
            <a:off x="6398475" y="1280160"/>
            <a:ext cx="5285329" cy="5990435"/>
          </a:xfrm>
          <a:prstGeom prst="rect">
            <a:avLst/>
          </a:prstGeom>
        </p:spPr>
        <p:txBody>
          <a:bodyPr vert="horz" lIns="91440" tIns="45720" rIns="91440" bIns="45720" rtlCol="0" anchor="t">
            <a:normAutofit fontScale="70000" lnSpcReduction="20000"/>
          </a:bodyPr>
          <a:lstStyle>
            <a:lvl1pPr marL="0" indent="0" algn="l" defTabSz="685641" rtl="0" eaLnBrk="1" latinLnBrk="0" hangingPunct="1">
              <a:lnSpc>
                <a:spcPct val="100000"/>
              </a:lnSpc>
              <a:spcBef>
                <a:spcPts val="0"/>
              </a:spcBef>
              <a:spcAft>
                <a:spcPts val="0"/>
              </a:spcAft>
              <a:buClr>
                <a:schemeClr val="accent4"/>
              </a:buClr>
              <a:buSzPct val="125000"/>
              <a:buFont typeface="Wingdings" pitchFamily="2" charset="2"/>
              <a:buNone/>
              <a:defRPr sz="1800" kern="0" spc="31" baseline="0">
                <a:solidFill>
                  <a:schemeClr val="tx1"/>
                </a:solidFill>
                <a:latin typeface="+mj-lt"/>
                <a:ea typeface="+mn-ea"/>
                <a:cs typeface="+mn-cs"/>
              </a:defRPr>
            </a:lvl1pPr>
            <a:lvl2pPr marL="51423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600" kern="0" spc="31" baseline="0">
                <a:solidFill>
                  <a:schemeClr val="tx1"/>
                </a:solidFill>
                <a:latin typeface="+mj-lt"/>
                <a:ea typeface="+mn-ea"/>
                <a:cs typeface="+mn-cs"/>
              </a:defRPr>
            </a:lvl2pPr>
            <a:lvl3pPr marL="85705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400" kern="0" spc="31" baseline="0">
                <a:solidFill>
                  <a:schemeClr val="tx1"/>
                </a:solidFill>
                <a:latin typeface="+mj-lt"/>
                <a:ea typeface="+mn-ea"/>
                <a:cs typeface="+mn-cs"/>
              </a:defRPr>
            </a:lvl3pPr>
            <a:lvl4pPr marL="1199871"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4pPr>
            <a:lvl5pPr marL="1542690" indent="-171410" algn="l" defTabSz="685641" rtl="0" eaLnBrk="1" latinLnBrk="0" hangingPunct="1">
              <a:lnSpc>
                <a:spcPct val="100000"/>
              </a:lnSpc>
              <a:spcBef>
                <a:spcPts val="0"/>
              </a:spcBef>
              <a:spcAft>
                <a:spcPts val="0"/>
              </a:spcAft>
              <a:buClr>
                <a:schemeClr val="accent4"/>
              </a:buClr>
              <a:buSzPct val="100000"/>
              <a:buFont typeface="Arial" panose="020B0604020202020204" pitchFamily="34" charset="0"/>
              <a:buChar char="•"/>
              <a:defRPr sz="1200" kern="0" spc="31" baseline="0">
                <a:solidFill>
                  <a:schemeClr val="tx1"/>
                </a:solidFill>
                <a:latin typeface="+mj-lt"/>
                <a:ea typeface="+mn-ea"/>
                <a:cs typeface="+mn-cs"/>
              </a:defRPr>
            </a:lvl5pPr>
            <a:lvl6pPr marL="188551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29"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70" indent="-171410" algn="l" defTabSz="68564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sz="2000" dirty="0" err="1">
                <a:solidFill>
                  <a:schemeClr val="bg1"/>
                </a:solidFill>
              </a:rPr>
              <a:t>Plonski</a:t>
            </a:r>
            <a:r>
              <a:rPr lang="en-US" sz="2000" dirty="0">
                <a:solidFill>
                  <a:schemeClr val="bg1"/>
                </a:solidFill>
              </a:rPr>
              <a:t>, P. (2020, June 24). How to reduce memory used by Random Forest from Scikit-Learn in Python? MLJAR Automated Machine Learning. https://mljar.com/blog/random-forest-memory/</a:t>
            </a:r>
          </a:p>
          <a:p>
            <a:pPr marL="285750" indent="-285750">
              <a:spcAft>
                <a:spcPts val="600"/>
              </a:spcAft>
              <a:buFont typeface="Arial" panose="020B0604020202020204" pitchFamily="34" charset="0"/>
              <a:buChar char="•"/>
            </a:pPr>
            <a:r>
              <a:rPr lang="en-US" sz="2000" dirty="0" err="1">
                <a:solidFill>
                  <a:schemeClr val="bg1"/>
                </a:solidFill>
              </a:rPr>
              <a:t>statsmodels</a:t>
            </a:r>
            <a:r>
              <a:rPr lang="en-US" sz="2000" dirty="0">
                <a:solidFill>
                  <a:schemeClr val="bg1"/>
                </a:solidFill>
              </a:rPr>
              <a:t> User Guide. (2021, February 2). </a:t>
            </a:r>
            <a:r>
              <a:rPr lang="en-US" sz="2000" dirty="0" err="1">
                <a:solidFill>
                  <a:schemeClr val="bg1"/>
                </a:solidFill>
              </a:rPr>
              <a:t>MNLogit</a:t>
            </a:r>
            <a:r>
              <a:rPr lang="en-US" sz="2000" dirty="0">
                <a:solidFill>
                  <a:schemeClr val="bg1"/>
                </a:solidFill>
              </a:rPr>
              <a:t>. https://www.statsmodels.org/stable/generated/statsmodels.discrete.discrete_model.MNLogit.html</a:t>
            </a:r>
          </a:p>
          <a:p>
            <a:pPr marL="285750" indent="-285750">
              <a:spcAft>
                <a:spcPts val="600"/>
              </a:spcAft>
              <a:buFont typeface="Arial" panose="020B0604020202020204" pitchFamily="34" charset="0"/>
              <a:buChar char="•"/>
            </a:pPr>
            <a:r>
              <a:rPr lang="en-US" sz="2000" dirty="0" err="1">
                <a:solidFill>
                  <a:schemeClr val="bg1"/>
                </a:solidFill>
              </a:rPr>
              <a:t>pingoouin</a:t>
            </a:r>
            <a:r>
              <a:rPr lang="en-US" sz="2000" dirty="0">
                <a:solidFill>
                  <a:schemeClr val="bg1"/>
                </a:solidFill>
              </a:rPr>
              <a:t> User Guide. </a:t>
            </a:r>
            <a:r>
              <a:rPr lang="en-US" sz="2000" dirty="0" err="1">
                <a:solidFill>
                  <a:schemeClr val="bg1"/>
                </a:solidFill>
              </a:rPr>
              <a:t>pingouin.pairwise_tukey</a:t>
            </a:r>
            <a:r>
              <a:rPr lang="en-US" sz="2000" dirty="0">
                <a:solidFill>
                  <a:schemeClr val="bg1"/>
                </a:solidFill>
              </a:rPr>
              <a:t>. </a:t>
            </a:r>
            <a:r>
              <a:rPr lang="en-US" sz="2000" dirty="0" err="1">
                <a:solidFill>
                  <a:schemeClr val="bg1"/>
                </a:solidFill>
              </a:rPr>
              <a:t>pingouin.pairwise_tukey</a:t>
            </a:r>
            <a:r>
              <a:rPr lang="en-US" sz="2000" dirty="0">
                <a:solidFill>
                  <a:schemeClr val="bg1"/>
                </a:solidFill>
              </a:rPr>
              <a:t> - </a:t>
            </a:r>
            <a:r>
              <a:rPr lang="en-US" sz="2000" dirty="0" err="1">
                <a:solidFill>
                  <a:schemeClr val="bg1"/>
                </a:solidFill>
              </a:rPr>
              <a:t>pingouin</a:t>
            </a:r>
            <a:r>
              <a:rPr lang="en-US" sz="2000" dirty="0">
                <a:solidFill>
                  <a:schemeClr val="bg1"/>
                </a:solidFill>
              </a:rPr>
              <a:t> 0.3.10 documentation. https://pingouin-stats.org/generated/pingouin.pairwise_tukey.html#pingouin.pairwise_tukey.  </a:t>
            </a:r>
          </a:p>
          <a:p>
            <a:pPr marL="285750" indent="-285750">
              <a:spcAft>
                <a:spcPts val="600"/>
              </a:spcAft>
              <a:buFont typeface="Arial" panose="020B0604020202020204" pitchFamily="34" charset="0"/>
              <a:buChar char="•"/>
            </a:pPr>
            <a:r>
              <a:rPr lang="en-US" sz="2000" dirty="0">
                <a:solidFill>
                  <a:schemeClr val="bg1"/>
                </a:solidFill>
              </a:rPr>
              <a:t>scikit-learn User Guide. scikit-learn 0.24.1. </a:t>
            </a:r>
            <a:r>
              <a:rPr lang="en-US" sz="2000" dirty="0" err="1">
                <a:solidFill>
                  <a:schemeClr val="bg1"/>
                </a:solidFill>
              </a:rPr>
              <a:t>sklearn.model_selection.train_test_split</a:t>
            </a:r>
            <a:r>
              <a:rPr lang="en-US" sz="2000" dirty="0">
                <a:solidFill>
                  <a:schemeClr val="bg1"/>
                </a:solidFill>
              </a:rPr>
              <a:t>. https://scikit-learn.org/stable/modules/generated/sklearn.model_selection.train_test_split.html. </a:t>
            </a:r>
          </a:p>
          <a:p>
            <a:pPr marL="285750" indent="-285750">
              <a:spcAft>
                <a:spcPts val="600"/>
              </a:spcAft>
              <a:buFont typeface="Arial" panose="020B0604020202020204" pitchFamily="34" charset="0"/>
              <a:buChar char="•"/>
            </a:pPr>
            <a:r>
              <a:rPr lang="en-US" sz="2000" dirty="0" err="1">
                <a:solidFill>
                  <a:schemeClr val="bg1"/>
                </a:solidFill>
              </a:rPr>
              <a:t>Narkhede</a:t>
            </a:r>
            <a:r>
              <a:rPr lang="en-US" sz="2000" dirty="0">
                <a:solidFill>
                  <a:schemeClr val="bg1"/>
                </a:solidFill>
              </a:rPr>
              <a:t>, S. (2021, January 14). Understanding AUC - ROC Curve. Medium. https://towardsdatascience.com/understanding-auc-roc-curve-68b2303cc9c5. </a:t>
            </a:r>
          </a:p>
          <a:p>
            <a:pPr marL="285750" indent="-285750">
              <a:spcAft>
                <a:spcPts val="600"/>
              </a:spcAft>
              <a:buFont typeface="Arial" panose="020B0604020202020204" pitchFamily="34" charset="0"/>
              <a:buChar char="•"/>
            </a:pPr>
            <a:r>
              <a:rPr lang="en-US" sz="2000" dirty="0">
                <a:solidFill>
                  <a:schemeClr val="bg1"/>
                </a:solidFill>
              </a:rPr>
              <a:t>Naik, K. (2020, July 23). All Hyperparameter Tuning Techniques. https://www.youtube.com/watch?v=355u2bDqB7c&amp;amp;ab_channel=KrishNaik. ------- (Naik, 2020)</a:t>
            </a:r>
          </a:p>
          <a:p>
            <a:pPr marL="285750" indent="-285750">
              <a:spcAft>
                <a:spcPts val="600"/>
              </a:spcAft>
              <a:buFont typeface="Arial" panose="020B0604020202020204" pitchFamily="34" charset="0"/>
              <a:buChar char="•"/>
            </a:pPr>
            <a:r>
              <a:rPr lang="en-US" sz="2000" dirty="0" err="1">
                <a:solidFill>
                  <a:schemeClr val="bg1"/>
                </a:solidFill>
              </a:rPr>
              <a:t>Hotulainen</a:t>
            </a:r>
            <a:r>
              <a:rPr lang="en-US" sz="2000" dirty="0">
                <a:solidFill>
                  <a:schemeClr val="bg1"/>
                </a:solidFill>
              </a:rPr>
              <a:t> , R. (2019). Multiple-Comparison Procedures. https://www.mv.helsinki.fi/home/hotulain</a:t>
            </a:r>
          </a:p>
          <a:p>
            <a:pPr>
              <a:spcAft>
                <a:spcPts val="600"/>
              </a:spcAft>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13810113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p:txBody>
          <a:bodyPr/>
          <a:lstStyle/>
          <a:p>
            <a:r>
              <a:rPr lang="en-US"/>
              <a:t>CONFIDENTIAL</a:t>
            </a:r>
            <a:endParaRPr lang="en-US" dirty="0"/>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p:txBody>
          <a:bodyPr/>
          <a:lstStyle/>
          <a:p>
            <a:fld id="{9F3AD139-9F4D-0145-BF4C-6872CC5BC957}" type="slidenum">
              <a:rPr lang="en-US" smtClean="0"/>
              <a:pPr/>
              <a:t>4</a:t>
            </a:fld>
            <a:endParaRPr lang="en-US" dirty="0"/>
          </a:p>
        </p:txBody>
      </p:sp>
      <p:sp>
        <p:nvSpPr>
          <p:cNvPr id="4" name="Content Placeholder 3">
            <a:extLst>
              <a:ext uri="{FF2B5EF4-FFF2-40B4-BE49-F238E27FC236}">
                <a16:creationId xmlns:a16="http://schemas.microsoft.com/office/drawing/2014/main" id="{2ED76439-7BD1-5C40-ABBC-A5FC235C47A1}"/>
              </a:ext>
            </a:extLst>
          </p:cNvPr>
          <p:cNvSpPr>
            <a:spLocks noGrp="1"/>
          </p:cNvSpPr>
          <p:nvPr>
            <p:ph idx="1"/>
          </p:nvPr>
        </p:nvSpPr>
        <p:spPr/>
        <p:txBody>
          <a:bodyPr/>
          <a:lstStyle/>
          <a:p>
            <a:pPr marL="285750" indent="-285750">
              <a:buFont typeface="Arial" panose="020B0604020202020204" pitchFamily="34" charset="0"/>
              <a:buChar char="•"/>
            </a:pPr>
            <a:r>
              <a:rPr lang="en-US" dirty="0"/>
              <a:t>Understanding the Data to be studied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What’s the source?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data Public or Proprietary?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target of Study?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defines the target? </a:t>
            </a:r>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p:txBody>
          <a:bodyPr/>
          <a:lstStyle/>
          <a:p>
            <a:r>
              <a:rPr lang="en-US" dirty="0"/>
              <a:t>What’s in the Box?</a:t>
            </a:r>
          </a:p>
        </p:txBody>
      </p:sp>
      <p:grpSp>
        <p:nvGrpSpPr>
          <p:cNvPr id="6" name="Group 5">
            <a:extLst>
              <a:ext uri="{FF2B5EF4-FFF2-40B4-BE49-F238E27FC236}">
                <a16:creationId xmlns:a16="http://schemas.microsoft.com/office/drawing/2014/main" id="{918712E9-0EA2-4970-9F3A-6A1605FEDFBC}"/>
              </a:ext>
            </a:extLst>
          </p:cNvPr>
          <p:cNvGrpSpPr/>
          <p:nvPr/>
        </p:nvGrpSpPr>
        <p:grpSpPr>
          <a:xfrm>
            <a:off x="4903031" y="1313398"/>
            <a:ext cx="533885" cy="334779"/>
            <a:chOff x="9083922" y="331494"/>
            <a:chExt cx="467280" cy="293014"/>
          </a:xfrm>
        </p:grpSpPr>
        <p:sp>
          <p:nvSpPr>
            <p:cNvPr id="7" name="Freeform 37">
              <a:extLst>
                <a:ext uri="{FF2B5EF4-FFF2-40B4-BE49-F238E27FC236}">
                  <a16:creationId xmlns:a16="http://schemas.microsoft.com/office/drawing/2014/main" id="{6C24B22B-C400-4D9F-ABA9-043E775F6AB0}"/>
                </a:ext>
              </a:extLst>
            </p:cNvPr>
            <p:cNvSpPr>
              <a:spLocks noChangeArrowheads="1"/>
            </p:cNvSpPr>
            <p:nvPr/>
          </p:nvSpPr>
          <p:spPr bwMode="auto">
            <a:xfrm>
              <a:off x="9083922" y="331494"/>
              <a:ext cx="58603" cy="78652"/>
            </a:xfrm>
            <a:custGeom>
              <a:avLst/>
              <a:gdLst>
                <a:gd name="T0" fmla="*/ 111 w 168"/>
                <a:gd name="T1" fmla="*/ 223 h 224"/>
                <a:gd name="T2" fmla="*/ 55 w 168"/>
                <a:gd name="T3" fmla="*/ 223 h 224"/>
                <a:gd name="T4" fmla="*/ 0 w 168"/>
                <a:gd name="T5" fmla="*/ 167 h 224"/>
                <a:gd name="T6" fmla="*/ 0 w 168"/>
                <a:gd name="T7" fmla="*/ 56 h 224"/>
                <a:gd name="T8" fmla="*/ 55 w 168"/>
                <a:gd name="T9" fmla="*/ 0 h 224"/>
                <a:gd name="T10" fmla="*/ 111 w 168"/>
                <a:gd name="T11" fmla="*/ 0 h 224"/>
                <a:gd name="T12" fmla="*/ 167 w 168"/>
                <a:gd name="T13" fmla="*/ 56 h 224"/>
                <a:gd name="T14" fmla="*/ 167 w 168"/>
                <a:gd name="T15" fmla="*/ 167 h 224"/>
                <a:gd name="T16" fmla="*/ 111 w 168"/>
                <a:gd name="T17" fmla="*/ 223 h 224"/>
                <a:gd name="T18" fmla="*/ 55 w 168"/>
                <a:gd name="T19" fmla="*/ 56 h 224"/>
                <a:gd name="T20" fmla="*/ 55 w 168"/>
                <a:gd name="T21" fmla="*/ 167 h 224"/>
                <a:gd name="T22" fmla="*/ 111 w 168"/>
                <a:gd name="T23" fmla="*/ 167 h 224"/>
                <a:gd name="T24" fmla="*/ 111 w 168"/>
                <a:gd name="T25" fmla="*/ 56 h 224"/>
                <a:gd name="T26" fmla="*/ 55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55" y="223"/>
                  </a:lnTo>
                  <a:cubicBezTo>
                    <a:pt x="25" y="223"/>
                    <a:pt x="0" y="198"/>
                    <a:pt x="0" y="167"/>
                  </a:cubicBezTo>
                  <a:lnTo>
                    <a:pt x="0" y="56"/>
                  </a:lnTo>
                  <a:cubicBezTo>
                    <a:pt x="0" y="25"/>
                    <a:pt x="25" y="0"/>
                    <a:pt x="55" y="0"/>
                  </a:cubicBezTo>
                  <a:lnTo>
                    <a:pt x="111" y="0"/>
                  </a:lnTo>
                  <a:cubicBezTo>
                    <a:pt x="141" y="0"/>
                    <a:pt x="167" y="25"/>
                    <a:pt x="167" y="56"/>
                  </a:cubicBezTo>
                  <a:lnTo>
                    <a:pt x="167" y="167"/>
                  </a:lnTo>
                  <a:cubicBezTo>
                    <a:pt x="167" y="198"/>
                    <a:pt x="141" y="223"/>
                    <a:pt x="111" y="223"/>
                  </a:cubicBezTo>
                  <a:close/>
                  <a:moveTo>
                    <a:pt x="55" y="56"/>
                  </a:moveTo>
                  <a:lnTo>
                    <a:pt x="55" y="167"/>
                  </a:lnTo>
                  <a:lnTo>
                    <a:pt x="111" y="167"/>
                  </a:lnTo>
                  <a:lnTo>
                    <a:pt x="111" y="56"/>
                  </a:lnTo>
                  <a:lnTo>
                    <a:pt x="55"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8" name="Freeform 38">
              <a:extLst>
                <a:ext uri="{FF2B5EF4-FFF2-40B4-BE49-F238E27FC236}">
                  <a16:creationId xmlns:a16="http://schemas.microsoft.com/office/drawing/2014/main" id="{ED68B47F-4CD7-4C6E-B6F3-7BC949428A6A}"/>
                </a:ext>
              </a:extLst>
            </p:cNvPr>
            <p:cNvSpPr>
              <a:spLocks noChangeArrowheads="1"/>
            </p:cNvSpPr>
            <p:nvPr/>
          </p:nvSpPr>
          <p:spPr bwMode="auto">
            <a:xfrm>
              <a:off x="9355346" y="331494"/>
              <a:ext cx="58603" cy="67856"/>
            </a:xfrm>
            <a:custGeom>
              <a:avLst/>
              <a:gdLst>
                <a:gd name="T0" fmla="*/ 167 w 168"/>
                <a:gd name="T1" fmla="*/ 195 h 196"/>
                <a:gd name="T2" fmla="*/ 112 w 168"/>
                <a:gd name="T3" fmla="*/ 195 h 196"/>
                <a:gd name="T4" fmla="*/ 112 w 168"/>
                <a:gd name="T5" fmla="*/ 56 h 196"/>
                <a:gd name="T6" fmla="*/ 56 w 168"/>
                <a:gd name="T7" fmla="*/ 56 h 196"/>
                <a:gd name="T8" fmla="*/ 56 w 168"/>
                <a:gd name="T9" fmla="*/ 111 h 196"/>
                <a:gd name="T10" fmla="*/ 0 w 168"/>
                <a:gd name="T11" fmla="*/ 111 h 196"/>
                <a:gd name="T12" fmla="*/ 0 w 168"/>
                <a:gd name="T13" fmla="*/ 56 h 196"/>
                <a:gd name="T14" fmla="*/ 56 w 168"/>
                <a:gd name="T15" fmla="*/ 0 h 196"/>
                <a:gd name="T16" fmla="*/ 112 w 168"/>
                <a:gd name="T17" fmla="*/ 0 h 196"/>
                <a:gd name="T18" fmla="*/ 167 w 168"/>
                <a:gd name="T19" fmla="*/ 56 h 196"/>
                <a:gd name="T20" fmla="*/ 167 w 168"/>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96">
                  <a:moveTo>
                    <a:pt x="167" y="195"/>
                  </a:moveTo>
                  <a:lnTo>
                    <a:pt x="112" y="195"/>
                  </a:lnTo>
                  <a:lnTo>
                    <a:pt x="112" y="56"/>
                  </a:lnTo>
                  <a:lnTo>
                    <a:pt x="56" y="56"/>
                  </a:lnTo>
                  <a:lnTo>
                    <a:pt x="56" y="111"/>
                  </a:lnTo>
                  <a:lnTo>
                    <a:pt x="0" y="111"/>
                  </a:lnTo>
                  <a:lnTo>
                    <a:pt x="0" y="56"/>
                  </a:lnTo>
                  <a:cubicBezTo>
                    <a:pt x="0" y="25"/>
                    <a:pt x="25" y="0"/>
                    <a:pt x="56" y="0"/>
                  </a:cubicBezTo>
                  <a:lnTo>
                    <a:pt x="112" y="0"/>
                  </a:lnTo>
                  <a:cubicBezTo>
                    <a:pt x="142" y="0"/>
                    <a:pt x="167" y="25"/>
                    <a:pt x="167" y="56"/>
                  </a:cubicBezTo>
                  <a:lnTo>
                    <a:pt x="167" y="195"/>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9">
              <a:extLst>
                <a:ext uri="{FF2B5EF4-FFF2-40B4-BE49-F238E27FC236}">
                  <a16:creationId xmlns:a16="http://schemas.microsoft.com/office/drawing/2014/main" id="{E6C424C6-C382-49A5-887A-8EA187543C86}"/>
                </a:ext>
              </a:extLst>
            </p:cNvPr>
            <p:cNvSpPr>
              <a:spLocks noChangeArrowheads="1"/>
            </p:cNvSpPr>
            <p:nvPr/>
          </p:nvSpPr>
          <p:spPr bwMode="auto">
            <a:xfrm>
              <a:off x="9219634" y="331494"/>
              <a:ext cx="58603" cy="67856"/>
            </a:xfrm>
            <a:custGeom>
              <a:avLst/>
              <a:gdLst>
                <a:gd name="T0" fmla="*/ 56 w 168"/>
                <a:gd name="T1" fmla="*/ 195 h 196"/>
                <a:gd name="T2" fmla="*/ 0 w 168"/>
                <a:gd name="T3" fmla="*/ 195 h 196"/>
                <a:gd name="T4" fmla="*/ 0 w 168"/>
                <a:gd name="T5" fmla="*/ 56 h 196"/>
                <a:gd name="T6" fmla="*/ 56 w 168"/>
                <a:gd name="T7" fmla="*/ 0 h 196"/>
                <a:gd name="T8" fmla="*/ 111 w 168"/>
                <a:gd name="T9" fmla="*/ 0 h 196"/>
                <a:gd name="T10" fmla="*/ 167 w 168"/>
                <a:gd name="T11" fmla="*/ 56 h 196"/>
                <a:gd name="T12" fmla="*/ 167 w 168"/>
                <a:gd name="T13" fmla="*/ 111 h 196"/>
                <a:gd name="T14" fmla="*/ 111 w 168"/>
                <a:gd name="T15" fmla="*/ 111 h 196"/>
                <a:gd name="T16" fmla="*/ 111 w 168"/>
                <a:gd name="T17" fmla="*/ 56 h 196"/>
                <a:gd name="T18" fmla="*/ 56 w 168"/>
                <a:gd name="T19" fmla="*/ 56 h 196"/>
                <a:gd name="T20" fmla="*/ 56 w 168"/>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96">
                  <a:moveTo>
                    <a:pt x="56" y="195"/>
                  </a:moveTo>
                  <a:lnTo>
                    <a:pt x="0" y="195"/>
                  </a:lnTo>
                  <a:lnTo>
                    <a:pt x="0" y="56"/>
                  </a:lnTo>
                  <a:cubicBezTo>
                    <a:pt x="0" y="25"/>
                    <a:pt x="25" y="0"/>
                    <a:pt x="56" y="0"/>
                  </a:cubicBezTo>
                  <a:lnTo>
                    <a:pt x="111" y="0"/>
                  </a:lnTo>
                  <a:cubicBezTo>
                    <a:pt x="142" y="0"/>
                    <a:pt x="167" y="25"/>
                    <a:pt x="167" y="56"/>
                  </a:cubicBezTo>
                  <a:lnTo>
                    <a:pt x="167" y="111"/>
                  </a:lnTo>
                  <a:lnTo>
                    <a:pt x="111" y="111"/>
                  </a:lnTo>
                  <a:lnTo>
                    <a:pt x="111" y="56"/>
                  </a:lnTo>
                  <a:lnTo>
                    <a:pt x="56" y="56"/>
                  </a:lnTo>
                  <a:lnTo>
                    <a:pt x="56" y="195"/>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0">
              <a:extLst>
                <a:ext uri="{FF2B5EF4-FFF2-40B4-BE49-F238E27FC236}">
                  <a16:creationId xmlns:a16="http://schemas.microsoft.com/office/drawing/2014/main" id="{B2F59184-675E-4293-B6B8-B6489E47E4B2}"/>
                </a:ext>
              </a:extLst>
            </p:cNvPr>
            <p:cNvSpPr>
              <a:spLocks noChangeArrowheads="1"/>
            </p:cNvSpPr>
            <p:nvPr/>
          </p:nvSpPr>
          <p:spPr bwMode="auto">
            <a:xfrm>
              <a:off x="9443250" y="437905"/>
              <a:ext cx="58603" cy="78651"/>
            </a:xfrm>
            <a:custGeom>
              <a:avLst/>
              <a:gdLst>
                <a:gd name="T0" fmla="*/ 111 w 168"/>
                <a:gd name="T1" fmla="*/ 223 h 224"/>
                <a:gd name="T2" fmla="*/ 55 w 168"/>
                <a:gd name="T3" fmla="*/ 223 h 224"/>
                <a:gd name="T4" fmla="*/ 0 w 168"/>
                <a:gd name="T5" fmla="*/ 167 h 224"/>
                <a:gd name="T6" fmla="*/ 0 w 168"/>
                <a:gd name="T7" fmla="*/ 56 h 224"/>
                <a:gd name="T8" fmla="*/ 55 w 168"/>
                <a:gd name="T9" fmla="*/ 0 h 224"/>
                <a:gd name="T10" fmla="*/ 111 w 168"/>
                <a:gd name="T11" fmla="*/ 0 h 224"/>
                <a:gd name="T12" fmla="*/ 167 w 168"/>
                <a:gd name="T13" fmla="*/ 56 h 224"/>
                <a:gd name="T14" fmla="*/ 167 w 168"/>
                <a:gd name="T15" fmla="*/ 167 h 224"/>
                <a:gd name="T16" fmla="*/ 111 w 168"/>
                <a:gd name="T17" fmla="*/ 223 h 224"/>
                <a:gd name="T18" fmla="*/ 55 w 168"/>
                <a:gd name="T19" fmla="*/ 56 h 224"/>
                <a:gd name="T20" fmla="*/ 55 w 168"/>
                <a:gd name="T21" fmla="*/ 167 h 224"/>
                <a:gd name="T22" fmla="*/ 111 w 168"/>
                <a:gd name="T23" fmla="*/ 167 h 224"/>
                <a:gd name="T24" fmla="*/ 111 w 168"/>
                <a:gd name="T25" fmla="*/ 56 h 224"/>
                <a:gd name="T26" fmla="*/ 55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55" y="223"/>
                  </a:lnTo>
                  <a:cubicBezTo>
                    <a:pt x="25" y="223"/>
                    <a:pt x="0" y="198"/>
                    <a:pt x="0" y="167"/>
                  </a:cubicBezTo>
                  <a:lnTo>
                    <a:pt x="0" y="56"/>
                  </a:lnTo>
                  <a:cubicBezTo>
                    <a:pt x="0" y="25"/>
                    <a:pt x="25" y="0"/>
                    <a:pt x="55" y="0"/>
                  </a:cubicBezTo>
                  <a:lnTo>
                    <a:pt x="111" y="0"/>
                  </a:lnTo>
                  <a:cubicBezTo>
                    <a:pt x="142" y="0"/>
                    <a:pt x="167" y="25"/>
                    <a:pt x="167" y="56"/>
                  </a:cubicBezTo>
                  <a:lnTo>
                    <a:pt x="167" y="167"/>
                  </a:lnTo>
                  <a:cubicBezTo>
                    <a:pt x="167" y="198"/>
                    <a:pt x="142" y="223"/>
                    <a:pt x="111" y="223"/>
                  </a:cubicBezTo>
                  <a:close/>
                  <a:moveTo>
                    <a:pt x="55" y="56"/>
                  </a:moveTo>
                  <a:lnTo>
                    <a:pt x="55" y="167"/>
                  </a:lnTo>
                  <a:lnTo>
                    <a:pt x="111" y="167"/>
                  </a:lnTo>
                  <a:lnTo>
                    <a:pt x="111" y="56"/>
                  </a:lnTo>
                  <a:lnTo>
                    <a:pt x="55"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41">
              <a:extLst>
                <a:ext uri="{FF2B5EF4-FFF2-40B4-BE49-F238E27FC236}">
                  <a16:creationId xmlns:a16="http://schemas.microsoft.com/office/drawing/2014/main" id="{AB506890-E2F9-4094-9031-643B74E9A156}"/>
                </a:ext>
              </a:extLst>
            </p:cNvPr>
            <p:cNvSpPr>
              <a:spLocks noChangeArrowheads="1"/>
            </p:cNvSpPr>
            <p:nvPr/>
          </p:nvSpPr>
          <p:spPr bwMode="auto">
            <a:xfrm>
              <a:off x="9443250" y="544314"/>
              <a:ext cx="58603" cy="78652"/>
            </a:xfrm>
            <a:custGeom>
              <a:avLst/>
              <a:gdLst>
                <a:gd name="T0" fmla="*/ 111 w 168"/>
                <a:gd name="T1" fmla="*/ 223 h 224"/>
                <a:gd name="T2" fmla="*/ 83 w 168"/>
                <a:gd name="T3" fmla="*/ 223 h 224"/>
                <a:gd name="T4" fmla="*/ 83 w 168"/>
                <a:gd name="T5" fmla="*/ 167 h 224"/>
                <a:gd name="T6" fmla="*/ 111 w 168"/>
                <a:gd name="T7" fmla="*/ 167 h 224"/>
                <a:gd name="T8" fmla="*/ 111 w 168"/>
                <a:gd name="T9" fmla="*/ 56 h 224"/>
                <a:gd name="T10" fmla="*/ 55 w 168"/>
                <a:gd name="T11" fmla="*/ 56 h 224"/>
                <a:gd name="T12" fmla="*/ 55 w 168"/>
                <a:gd name="T13" fmla="*/ 83 h 224"/>
                <a:gd name="T14" fmla="*/ 0 w 168"/>
                <a:gd name="T15" fmla="*/ 83 h 224"/>
                <a:gd name="T16" fmla="*/ 0 w 168"/>
                <a:gd name="T17" fmla="*/ 56 h 224"/>
                <a:gd name="T18" fmla="*/ 55 w 168"/>
                <a:gd name="T19" fmla="*/ 0 h 224"/>
                <a:gd name="T20" fmla="*/ 111 w 168"/>
                <a:gd name="T21" fmla="*/ 0 h 224"/>
                <a:gd name="T22" fmla="*/ 167 w 168"/>
                <a:gd name="T23" fmla="*/ 56 h 224"/>
                <a:gd name="T24" fmla="*/ 167 w 168"/>
                <a:gd name="T25" fmla="*/ 167 h 224"/>
                <a:gd name="T26" fmla="*/ 111 w 168"/>
                <a:gd name="T27" fmla="*/ 22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83" y="223"/>
                  </a:lnTo>
                  <a:lnTo>
                    <a:pt x="83" y="167"/>
                  </a:lnTo>
                  <a:lnTo>
                    <a:pt x="111" y="167"/>
                  </a:lnTo>
                  <a:lnTo>
                    <a:pt x="111" y="56"/>
                  </a:lnTo>
                  <a:lnTo>
                    <a:pt x="55" y="56"/>
                  </a:lnTo>
                  <a:lnTo>
                    <a:pt x="55" y="83"/>
                  </a:lnTo>
                  <a:lnTo>
                    <a:pt x="0" y="83"/>
                  </a:lnTo>
                  <a:lnTo>
                    <a:pt x="0" y="56"/>
                  </a:lnTo>
                  <a:cubicBezTo>
                    <a:pt x="0" y="25"/>
                    <a:pt x="25" y="0"/>
                    <a:pt x="55" y="0"/>
                  </a:cubicBezTo>
                  <a:lnTo>
                    <a:pt x="111" y="0"/>
                  </a:lnTo>
                  <a:cubicBezTo>
                    <a:pt x="142" y="0"/>
                    <a:pt x="167" y="25"/>
                    <a:pt x="167" y="56"/>
                  </a:cubicBezTo>
                  <a:lnTo>
                    <a:pt x="167" y="167"/>
                  </a:lnTo>
                  <a:cubicBezTo>
                    <a:pt x="167" y="197"/>
                    <a:pt x="142" y="223"/>
                    <a:pt x="111" y="223"/>
                  </a:cubicBez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42">
              <a:extLst>
                <a:ext uri="{FF2B5EF4-FFF2-40B4-BE49-F238E27FC236}">
                  <a16:creationId xmlns:a16="http://schemas.microsoft.com/office/drawing/2014/main" id="{85EEA3EE-E1AD-4A33-9FD1-59909492A488}"/>
                </a:ext>
              </a:extLst>
            </p:cNvPr>
            <p:cNvSpPr>
              <a:spLocks noChangeArrowheads="1"/>
            </p:cNvSpPr>
            <p:nvPr/>
          </p:nvSpPr>
          <p:spPr bwMode="auto">
            <a:xfrm>
              <a:off x="9171826" y="331494"/>
              <a:ext cx="20049" cy="78652"/>
            </a:xfrm>
            <a:custGeom>
              <a:avLst/>
              <a:gdLst>
                <a:gd name="T0" fmla="*/ 28 w 57"/>
                <a:gd name="T1" fmla="*/ 223 h 224"/>
                <a:gd name="T2" fmla="*/ 0 w 57"/>
                <a:gd name="T3" fmla="*/ 223 h 224"/>
                <a:gd name="T4" fmla="*/ 0 w 57"/>
                <a:gd name="T5" fmla="*/ 0 h 224"/>
                <a:gd name="T6" fmla="*/ 56 w 57"/>
                <a:gd name="T7" fmla="*/ 0 h 224"/>
                <a:gd name="T8" fmla="*/ 56 w 57"/>
                <a:gd name="T9" fmla="*/ 223 h 224"/>
                <a:gd name="T10" fmla="*/ 28 w 57"/>
                <a:gd name="T11" fmla="*/ 223 h 224"/>
              </a:gdLst>
              <a:ahLst/>
              <a:cxnLst>
                <a:cxn ang="0">
                  <a:pos x="T0" y="T1"/>
                </a:cxn>
                <a:cxn ang="0">
                  <a:pos x="T2" y="T3"/>
                </a:cxn>
                <a:cxn ang="0">
                  <a:pos x="T4" y="T5"/>
                </a:cxn>
                <a:cxn ang="0">
                  <a:pos x="T6" y="T7"/>
                </a:cxn>
                <a:cxn ang="0">
                  <a:pos x="T8" y="T9"/>
                </a:cxn>
                <a:cxn ang="0">
                  <a:pos x="T10" y="T11"/>
                </a:cxn>
              </a:cxnLst>
              <a:rect l="0" t="0" r="r" b="b"/>
              <a:pathLst>
                <a:path w="57" h="224">
                  <a:moveTo>
                    <a:pt x="28" y="223"/>
                  </a:moveTo>
                  <a:lnTo>
                    <a:pt x="0" y="223"/>
                  </a:lnTo>
                  <a:lnTo>
                    <a:pt x="0" y="0"/>
                  </a:lnTo>
                  <a:lnTo>
                    <a:pt x="56" y="0"/>
                  </a:lnTo>
                  <a:lnTo>
                    <a:pt x="56"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43">
              <a:extLst>
                <a:ext uri="{FF2B5EF4-FFF2-40B4-BE49-F238E27FC236}">
                  <a16:creationId xmlns:a16="http://schemas.microsoft.com/office/drawing/2014/main" id="{66F66AA8-FBEC-447B-AC71-B5C56C1CA733}"/>
                </a:ext>
              </a:extLst>
            </p:cNvPr>
            <p:cNvSpPr>
              <a:spLocks noChangeArrowheads="1"/>
            </p:cNvSpPr>
            <p:nvPr/>
          </p:nvSpPr>
          <p:spPr bwMode="auto">
            <a:xfrm>
              <a:off x="9307538" y="331494"/>
              <a:ext cx="20049" cy="38555"/>
            </a:xfrm>
            <a:custGeom>
              <a:avLst/>
              <a:gdLst>
                <a:gd name="T0" fmla="*/ 28 w 57"/>
                <a:gd name="T1" fmla="*/ 111 h 112"/>
                <a:gd name="T2" fmla="*/ 0 w 57"/>
                <a:gd name="T3" fmla="*/ 111 h 112"/>
                <a:gd name="T4" fmla="*/ 0 w 57"/>
                <a:gd name="T5" fmla="*/ 0 h 112"/>
                <a:gd name="T6" fmla="*/ 56 w 57"/>
                <a:gd name="T7" fmla="*/ 0 h 112"/>
                <a:gd name="T8" fmla="*/ 56 w 57"/>
                <a:gd name="T9" fmla="*/ 111 h 112"/>
                <a:gd name="T10" fmla="*/ 28 w 57"/>
                <a:gd name="T11" fmla="*/ 111 h 112"/>
              </a:gdLst>
              <a:ahLst/>
              <a:cxnLst>
                <a:cxn ang="0">
                  <a:pos x="T0" y="T1"/>
                </a:cxn>
                <a:cxn ang="0">
                  <a:pos x="T2" y="T3"/>
                </a:cxn>
                <a:cxn ang="0">
                  <a:pos x="T4" y="T5"/>
                </a:cxn>
                <a:cxn ang="0">
                  <a:pos x="T6" y="T7"/>
                </a:cxn>
                <a:cxn ang="0">
                  <a:pos x="T8" y="T9"/>
                </a:cxn>
                <a:cxn ang="0">
                  <a:pos x="T10" y="T11"/>
                </a:cxn>
              </a:cxnLst>
              <a:rect l="0" t="0" r="r" b="b"/>
              <a:pathLst>
                <a:path w="57" h="112">
                  <a:moveTo>
                    <a:pt x="28" y="111"/>
                  </a:moveTo>
                  <a:lnTo>
                    <a:pt x="0" y="111"/>
                  </a:lnTo>
                  <a:lnTo>
                    <a:pt x="0" y="0"/>
                  </a:lnTo>
                  <a:lnTo>
                    <a:pt x="56" y="0"/>
                  </a:lnTo>
                  <a:lnTo>
                    <a:pt x="56" y="111"/>
                  </a:lnTo>
                  <a:lnTo>
                    <a:pt x="28" y="111"/>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44">
              <a:extLst>
                <a:ext uri="{FF2B5EF4-FFF2-40B4-BE49-F238E27FC236}">
                  <a16:creationId xmlns:a16="http://schemas.microsoft.com/office/drawing/2014/main" id="{CD8BAFE3-6260-4D4F-8C40-7BCA9116009B}"/>
                </a:ext>
              </a:extLst>
            </p:cNvPr>
            <p:cNvSpPr>
              <a:spLocks noChangeArrowheads="1"/>
            </p:cNvSpPr>
            <p:nvPr/>
          </p:nvSpPr>
          <p:spPr bwMode="auto">
            <a:xfrm>
              <a:off x="9531154" y="437905"/>
              <a:ext cx="20048" cy="78651"/>
            </a:xfrm>
            <a:custGeom>
              <a:avLst/>
              <a:gdLst>
                <a:gd name="T0" fmla="*/ 28 w 57"/>
                <a:gd name="T1" fmla="*/ 223 h 224"/>
                <a:gd name="T2" fmla="*/ 0 w 57"/>
                <a:gd name="T3" fmla="*/ 223 h 224"/>
                <a:gd name="T4" fmla="*/ 0 w 57"/>
                <a:gd name="T5" fmla="*/ 0 h 224"/>
                <a:gd name="T6" fmla="*/ 56 w 57"/>
                <a:gd name="T7" fmla="*/ 0 h 224"/>
                <a:gd name="T8" fmla="*/ 56 w 57"/>
                <a:gd name="T9" fmla="*/ 223 h 224"/>
                <a:gd name="T10" fmla="*/ 28 w 57"/>
                <a:gd name="T11" fmla="*/ 223 h 224"/>
              </a:gdLst>
              <a:ahLst/>
              <a:cxnLst>
                <a:cxn ang="0">
                  <a:pos x="T0" y="T1"/>
                </a:cxn>
                <a:cxn ang="0">
                  <a:pos x="T2" y="T3"/>
                </a:cxn>
                <a:cxn ang="0">
                  <a:pos x="T4" y="T5"/>
                </a:cxn>
                <a:cxn ang="0">
                  <a:pos x="T6" y="T7"/>
                </a:cxn>
                <a:cxn ang="0">
                  <a:pos x="T8" y="T9"/>
                </a:cxn>
                <a:cxn ang="0">
                  <a:pos x="T10" y="T11"/>
                </a:cxn>
              </a:cxnLst>
              <a:rect l="0" t="0" r="r" b="b"/>
              <a:pathLst>
                <a:path w="57" h="224">
                  <a:moveTo>
                    <a:pt x="28" y="223"/>
                  </a:moveTo>
                  <a:lnTo>
                    <a:pt x="0" y="223"/>
                  </a:lnTo>
                  <a:lnTo>
                    <a:pt x="0" y="0"/>
                  </a:lnTo>
                  <a:lnTo>
                    <a:pt x="56" y="0"/>
                  </a:lnTo>
                  <a:lnTo>
                    <a:pt x="56"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45">
              <a:extLst>
                <a:ext uri="{FF2B5EF4-FFF2-40B4-BE49-F238E27FC236}">
                  <a16:creationId xmlns:a16="http://schemas.microsoft.com/office/drawing/2014/main" id="{DCD43F90-D6EF-4DEF-82F1-E34BF63D70FB}"/>
                </a:ext>
              </a:extLst>
            </p:cNvPr>
            <p:cNvSpPr>
              <a:spLocks noChangeArrowheads="1"/>
            </p:cNvSpPr>
            <p:nvPr/>
          </p:nvSpPr>
          <p:spPr bwMode="auto">
            <a:xfrm>
              <a:off x="9531154" y="544314"/>
              <a:ext cx="20048" cy="78652"/>
            </a:xfrm>
            <a:custGeom>
              <a:avLst/>
              <a:gdLst>
                <a:gd name="T0" fmla="*/ 28 w 57"/>
                <a:gd name="T1" fmla="*/ 223 h 224"/>
                <a:gd name="T2" fmla="*/ 0 w 57"/>
                <a:gd name="T3" fmla="*/ 223 h 224"/>
                <a:gd name="T4" fmla="*/ 0 w 57"/>
                <a:gd name="T5" fmla="*/ 0 h 224"/>
                <a:gd name="T6" fmla="*/ 56 w 57"/>
                <a:gd name="T7" fmla="*/ 0 h 224"/>
                <a:gd name="T8" fmla="*/ 56 w 57"/>
                <a:gd name="T9" fmla="*/ 223 h 224"/>
                <a:gd name="T10" fmla="*/ 28 w 57"/>
                <a:gd name="T11" fmla="*/ 223 h 224"/>
              </a:gdLst>
              <a:ahLst/>
              <a:cxnLst>
                <a:cxn ang="0">
                  <a:pos x="T0" y="T1"/>
                </a:cxn>
                <a:cxn ang="0">
                  <a:pos x="T2" y="T3"/>
                </a:cxn>
                <a:cxn ang="0">
                  <a:pos x="T4" y="T5"/>
                </a:cxn>
                <a:cxn ang="0">
                  <a:pos x="T6" y="T7"/>
                </a:cxn>
                <a:cxn ang="0">
                  <a:pos x="T8" y="T9"/>
                </a:cxn>
                <a:cxn ang="0">
                  <a:pos x="T10" y="T11"/>
                </a:cxn>
              </a:cxnLst>
              <a:rect l="0" t="0" r="r" b="b"/>
              <a:pathLst>
                <a:path w="57" h="224">
                  <a:moveTo>
                    <a:pt x="28" y="223"/>
                  </a:moveTo>
                  <a:lnTo>
                    <a:pt x="0" y="223"/>
                  </a:lnTo>
                  <a:lnTo>
                    <a:pt x="0" y="0"/>
                  </a:lnTo>
                  <a:lnTo>
                    <a:pt x="56" y="0"/>
                  </a:lnTo>
                  <a:lnTo>
                    <a:pt x="56"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46">
              <a:extLst>
                <a:ext uri="{FF2B5EF4-FFF2-40B4-BE49-F238E27FC236}">
                  <a16:creationId xmlns:a16="http://schemas.microsoft.com/office/drawing/2014/main" id="{1FA6CF24-0225-4B22-8CFC-D52746F0781B}"/>
                </a:ext>
              </a:extLst>
            </p:cNvPr>
            <p:cNvSpPr>
              <a:spLocks noChangeArrowheads="1"/>
            </p:cNvSpPr>
            <p:nvPr/>
          </p:nvSpPr>
          <p:spPr bwMode="auto">
            <a:xfrm>
              <a:off x="9492599" y="331494"/>
              <a:ext cx="58603" cy="78652"/>
            </a:xfrm>
            <a:custGeom>
              <a:avLst/>
              <a:gdLst>
                <a:gd name="T0" fmla="*/ 111 w 168"/>
                <a:gd name="T1" fmla="*/ 223 h 224"/>
                <a:gd name="T2" fmla="*/ 55 w 168"/>
                <a:gd name="T3" fmla="*/ 223 h 224"/>
                <a:gd name="T4" fmla="*/ 0 w 168"/>
                <a:gd name="T5" fmla="*/ 167 h 224"/>
                <a:gd name="T6" fmla="*/ 0 w 168"/>
                <a:gd name="T7" fmla="*/ 56 h 224"/>
                <a:gd name="T8" fmla="*/ 55 w 168"/>
                <a:gd name="T9" fmla="*/ 0 h 224"/>
                <a:gd name="T10" fmla="*/ 111 w 168"/>
                <a:gd name="T11" fmla="*/ 0 h 224"/>
                <a:gd name="T12" fmla="*/ 167 w 168"/>
                <a:gd name="T13" fmla="*/ 56 h 224"/>
                <a:gd name="T14" fmla="*/ 167 w 168"/>
                <a:gd name="T15" fmla="*/ 167 h 224"/>
                <a:gd name="T16" fmla="*/ 111 w 168"/>
                <a:gd name="T17" fmla="*/ 223 h 224"/>
                <a:gd name="T18" fmla="*/ 55 w 168"/>
                <a:gd name="T19" fmla="*/ 56 h 224"/>
                <a:gd name="T20" fmla="*/ 55 w 168"/>
                <a:gd name="T21" fmla="*/ 167 h 224"/>
                <a:gd name="T22" fmla="*/ 111 w 168"/>
                <a:gd name="T23" fmla="*/ 167 h 224"/>
                <a:gd name="T24" fmla="*/ 111 w 168"/>
                <a:gd name="T25" fmla="*/ 56 h 224"/>
                <a:gd name="T26" fmla="*/ 55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55" y="223"/>
                  </a:lnTo>
                  <a:cubicBezTo>
                    <a:pt x="25" y="223"/>
                    <a:pt x="0" y="198"/>
                    <a:pt x="0" y="167"/>
                  </a:cubicBezTo>
                  <a:lnTo>
                    <a:pt x="0" y="56"/>
                  </a:lnTo>
                  <a:cubicBezTo>
                    <a:pt x="0" y="25"/>
                    <a:pt x="25" y="0"/>
                    <a:pt x="55" y="0"/>
                  </a:cubicBezTo>
                  <a:lnTo>
                    <a:pt x="111" y="0"/>
                  </a:lnTo>
                  <a:cubicBezTo>
                    <a:pt x="142" y="0"/>
                    <a:pt x="167" y="25"/>
                    <a:pt x="167" y="56"/>
                  </a:cubicBezTo>
                  <a:lnTo>
                    <a:pt x="167" y="167"/>
                  </a:lnTo>
                  <a:cubicBezTo>
                    <a:pt x="167" y="198"/>
                    <a:pt x="142" y="223"/>
                    <a:pt x="111" y="223"/>
                  </a:cubicBezTo>
                  <a:close/>
                  <a:moveTo>
                    <a:pt x="55" y="56"/>
                  </a:moveTo>
                  <a:lnTo>
                    <a:pt x="55" y="167"/>
                  </a:lnTo>
                  <a:lnTo>
                    <a:pt x="111" y="167"/>
                  </a:lnTo>
                  <a:lnTo>
                    <a:pt x="111" y="56"/>
                  </a:lnTo>
                  <a:lnTo>
                    <a:pt x="55"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7" name="Freeform 47">
              <a:extLst>
                <a:ext uri="{FF2B5EF4-FFF2-40B4-BE49-F238E27FC236}">
                  <a16:creationId xmlns:a16="http://schemas.microsoft.com/office/drawing/2014/main" id="{E2ED9827-71BD-43CD-8861-1DB738F5B765}"/>
                </a:ext>
              </a:extLst>
            </p:cNvPr>
            <p:cNvSpPr>
              <a:spLocks noChangeArrowheads="1"/>
            </p:cNvSpPr>
            <p:nvPr/>
          </p:nvSpPr>
          <p:spPr bwMode="auto">
            <a:xfrm>
              <a:off x="9443250" y="331494"/>
              <a:ext cx="20049" cy="78652"/>
            </a:xfrm>
            <a:custGeom>
              <a:avLst/>
              <a:gdLst>
                <a:gd name="T0" fmla="*/ 28 w 56"/>
                <a:gd name="T1" fmla="*/ 223 h 224"/>
                <a:gd name="T2" fmla="*/ 0 w 56"/>
                <a:gd name="T3" fmla="*/ 223 h 224"/>
                <a:gd name="T4" fmla="*/ 0 w 56"/>
                <a:gd name="T5" fmla="*/ 0 h 224"/>
                <a:gd name="T6" fmla="*/ 55 w 56"/>
                <a:gd name="T7" fmla="*/ 0 h 224"/>
                <a:gd name="T8" fmla="*/ 55 w 56"/>
                <a:gd name="T9" fmla="*/ 223 h 224"/>
                <a:gd name="T10" fmla="*/ 28 w 56"/>
                <a:gd name="T11" fmla="*/ 223 h 224"/>
              </a:gdLst>
              <a:ahLst/>
              <a:cxnLst>
                <a:cxn ang="0">
                  <a:pos x="T0" y="T1"/>
                </a:cxn>
                <a:cxn ang="0">
                  <a:pos x="T2" y="T3"/>
                </a:cxn>
                <a:cxn ang="0">
                  <a:pos x="T4" y="T5"/>
                </a:cxn>
                <a:cxn ang="0">
                  <a:pos x="T6" y="T7"/>
                </a:cxn>
                <a:cxn ang="0">
                  <a:pos x="T8" y="T9"/>
                </a:cxn>
                <a:cxn ang="0">
                  <a:pos x="T10" y="T11"/>
                </a:cxn>
              </a:cxnLst>
              <a:rect l="0" t="0" r="r" b="b"/>
              <a:pathLst>
                <a:path w="56" h="224">
                  <a:moveTo>
                    <a:pt x="28" y="223"/>
                  </a:moveTo>
                  <a:lnTo>
                    <a:pt x="0" y="223"/>
                  </a:lnTo>
                  <a:lnTo>
                    <a:pt x="0" y="0"/>
                  </a:lnTo>
                  <a:lnTo>
                    <a:pt x="55" y="0"/>
                  </a:lnTo>
                  <a:lnTo>
                    <a:pt x="55"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8" name="Freeform 48">
              <a:extLst>
                <a:ext uri="{FF2B5EF4-FFF2-40B4-BE49-F238E27FC236}">
                  <a16:creationId xmlns:a16="http://schemas.microsoft.com/office/drawing/2014/main" id="{78D60F74-8831-47FB-87F1-B442DDA4CCBF}"/>
                </a:ext>
              </a:extLst>
            </p:cNvPr>
            <p:cNvSpPr>
              <a:spLocks noChangeArrowheads="1"/>
            </p:cNvSpPr>
            <p:nvPr/>
          </p:nvSpPr>
          <p:spPr bwMode="auto">
            <a:xfrm>
              <a:off x="9133272" y="437905"/>
              <a:ext cx="58603" cy="78651"/>
            </a:xfrm>
            <a:custGeom>
              <a:avLst/>
              <a:gdLst>
                <a:gd name="T0" fmla="*/ 111 w 168"/>
                <a:gd name="T1" fmla="*/ 223 h 224"/>
                <a:gd name="T2" fmla="*/ 55 w 168"/>
                <a:gd name="T3" fmla="*/ 223 h 224"/>
                <a:gd name="T4" fmla="*/ 0 w 168"/>
                <a:gd name="T5" fmla="*/ 167 h 224"/>
                <a:gd name="T6" fmla="*/ 0 w 168"/>
                <a:gd name="T7" fmla="*/ 56 h 224"/>
                <a:gd name="T8" fmla="*/ 55 w 168"/>
                <a:gd name="T9" fmla="*/ 0 h 224"/>
                <a:gd name="T10" fmla="*/ 111 w 168"/>
                <a:gd name="T11" fmla="*/ 0 h 224"/>
                <a:gd name="T12" fmla="*/ 167 w 168"/>
                <a:gd name="T13" fmla="*/ 56 h 224"/>
                <a:gd name="T14" fmla="*/ 167 w 168"/>
                <a:gd name="T15" fmla="*/ 167 h 224"/>
                <a:gd name="T16" fmla="*/ 111 w 168"/>
                <a:gd name="T17" fmla="*/ 223 h 224"/>
                <a:gd name="T18" fmla="*/ 55 w 168"/>
                <a:gd name="T19" fmla="*/ 56 h 224"/>
                <a:gd name="T20" fmla="*/ 55 w 168"/>
                <a:gd name="T21" fmla="*/ 167 h 224"/>
                <a:gd name="T22" fmla="*/ 111 w 168"/>
                <a:gd name="T23" fmla="*/ 167 h 224"/>
                <a:gd name="T24" fmla="*/ 111 w 168"/>
                <a:gd name="T25" fmla="*/ 56 h 224"/>
                <a:gd name="T26" fmla="*/ 55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55" y="223"/>
                  </a:lnTo>
                  <a:cubicBezTo>
                    <a:pt x="25" y="223"/>
                    <a:pt x="0" y="198"/>
                    <a:pt x="0" y="167"/>
                  </a:cubicBezTo>
                  <a:lnTo>
                    <a:pt x="0" y="56"/>
                  </a:lnTo>
                  <a:cubicBezTo>
                    <a:pt x="0" y="25"/>
                    <a:pt x="25" y="0"/>
                    <a:pt x="55" y="0"/>
                  </a:cubicBezTo>
                  <a:lnTo>
                    <a:pt x="111" y="0"/>
                  </a:lnTo>
                  <a:cubicBezTo>
                    <a:pt x="142" y="0"/>
                    <a:pt x="167" y="25"/>
                    <a:pt x="167" y="56"/>
                  </a:cubicBezTo>
                  <a:lnTo>
                    <a:pt x="167" y="167"/>
                  </a:lnTo>
                  <a:cubicBezTo>
                    <a:pt x="167" y="198"/>
                    <a:pt x="142" y="223"/>
                    <a:pt x="111" y="223"/>
                  </a:cubicBezTo>
                  <a:close/>
                  <a:moveTo>
                    <a:pt x="55" y="56"/>
                  </a:moveTo>
                  <a:lnTo>
                    <a:pt x="55" y="167"/>
                  </a:lnTo>
                  <a:lnTo>
                    <a:pt x="111" y="167"/>
                  </a:lnTo>
                  <a:lnTo>
                    <a:pt x="111" y="56"/>
                  </a:lnTo>
                  <a:lnTo>
                    <a:pt x="55"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9" name="Freeform 49">
              <a:extLst>
                <a:ext uri="{FF2B5EF4-FFF2-40B4-BE49-F238E27FC236}">
                  <a16:creationId xmlns:a16="http://schemas.microsoft.com/office/drawing/2014/main" id="{03E78185-D7E0-46B6-9824-1760AD8BB9C8}"/>
                </a:ext>
              </a:extLst>
            </p:cNvPr>
            <p:cNvSpPr>
              <a:spLocks noChangeArrowheads="1"/>
            </p:cNvSpPr>
            <p:nvPr/>
          </p:nvSpPr>
          <p:spPr bwMode="auto">
            <a:xfrm>
              <a:off x="9083922" y="437905"/>
              <a:ext cx="20048" cy="78651"/>
            </a:xfrm>
            <a:custGeom>
              <a:avLst/>
              <a:gdLst>
                <a:gd name="T0" fmla="*/ 27 w 56"/>
                <a:gd name="T1" fmla="*/ 223 h 224"/>
                <a:gd name="T2" fmla="*/ 0 w 56"/>
                <a:gd name="T3" fmla="*/ 223 h 224"/>
                <a:gd name="T4" fmla="*/ 0 w 56"/>
                <a:gd name="T5" fmla="*/ 0 h 224"/>
                <a:gd name="T6" fmla="*/ 55 w 56"/>
                <a:gd name="T7" fmla="*/ 0 h 224"/>
                <a:gd name="T8" fmla="*/ 55 w 56"/>
                <a:gd name="T9" fmla="*/ 223 h 224"/>
                <a:gd name="T10" fmla="*/ 27 w 56"/>
                <a:gd name="T11" fmla="*/ 223 h 224"/>
              </a:gdLst>
              <a:ahLst/>
              <a:cxnLst>
                <a:cxn ang="0">
                  <a:pos x="T0" y="T1"/>
                </a:cxn>
                <a:cxn ang="0">
                  <a:pos x="T2" y="T3"/>
                </a:cxn>
                <a:cxn ang="0">
                  <a:pos x="T4" y="T5"/>
                </a:cxn>
                <a:cxn ang="0">
                  <a:pos x="T6" y="T7"/>
                </a:cxn>
                <a:cxn ang="0">
                  <a:pos x="T8" y="T9"/>
                </a:cxn>
                <a:cxn ang="0">
                  <a:pos x="T10" y="T11"/>
                </a:cxn>
              </a:cxnLst>
              <a:rect l="0" t="0" r="r" b="b"/>
              <a:pathLst>
                <a:path w="56" h="224">
                  <a:moveTo>
                    <a:pt x="27" y="223"/>
                  </a:moveTo>
                  <a:lnTo>
                    <a:pt x="0" y="223"/>
                  </a:lnTo>
                  <a:lnTo>
                    <a:pt x="0" y="0"/>
                  </a:lnTo>
                  <a:lnTo>
                    <a:pt x="55" y="0"/>
                  </a:lnTo>
                  <a:lnTo>
                    <a:pt x="55" y="223"/>
                  </a:lnTo>
                  <a:lnTo>
                    <a:pt x="27"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0" name="Freeform 50">
              <a:extLst>
                <a:ext uri="{FF2B5EF4-FFF2-40B4-BE49-F238E27FC236}">
                  <a16:creationId xmlns:a16="http://schemas.microsoft.com/office/drawing/2014/main" id="{77287475-F091-4E5F-8F8C-C9547803D671}"/>
                </a:ext>
              </a:extLst>
            </p:cNvPr>
            <p:cNvSpPr>
              <a:spLocks noChangeArrowheads="1"/>
            </p:cNvSpPr>
            <p:nvPr/>
          </p:nvSpPr>
          <p:spPr bwMode="auto">
            <a:xfrm>
              <a:off x="9083922" y="544314"/>
              <a:ext cx="58603" cy="78652"/>
            </a:xfrm>
            <a:custGeom>
              <a:avLst/>
              <a:gdLst>
                <a:gd name="T0" fmla="*/ 111 w 168"/>
                <a:gd name="T1" fmla="*/ 223 h 224"/>
                <a:gd name="T2" fmla="*/ 55 w 168"/>
                <a:gd name="T3" fmla="*/ 223 h 224"/>
                <a:gd name="T4" fmla="*/ 0 w 168"/>
                <a:gd name="T5" fmla="*/ 167 h 224"/>
                <a:gd name="T6" fmla="*/ 0 w 168"/>
                <a:gd name="T7" fmla="*/ 56 h 224"/>
                <a:gd name="T8" fmla="*/ 55 w 168"/>
                <a:gd name="T9" fmla="*/ 0 h 224"/>
                <a:gd name="T10" fmla="*/ 111 w 168"/>
                <a:gd name="T11" fmla="*/ 0 h 224"/>
                <a:gd name="T12" fmla="*/ 167 w 168"/>
                <a:gd name="T13" fmla="*/ 56 h 224"/>
                <a:gd name="T14" fmla="*/ 167 w 168"/>
                <a:gd name="T15" fmla="*/ 167 h 224"/>
                <a:gd name="T16" fmla="*/ 111 w 168"/>
                <a:gd name="T17" fmla="*/ 223 h 224"/>
                <a:gd name="T18" fmla="*/ 55 w 168"/>
                <a:gd name="T19" fmla="*/ 56 h 224"/>
                <a:gd name="T20" fmla="*/ 55 w 168"/>
                <a:gd name="T21" fmla="*/ 167 h 224"/>
                <a:gd name="T22" fmla="*/ 111 w 168"/>
                <a:gd name="T23" fmla="*/ 167 h 224"/>
                <a:gd name="T24" fmla="*/ 111 w 168"/>
                <a:gd name="T25" fmla="*/ 56 h 224"/>
                <a:gd name="T26" fmla="*/ 55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1" y="223"/>
                  </a:moveTo>
                  <a:lnTo>
                    <a:pt x="55" y="223"/>
                  </a:lnTo>
                  <a:cubicBezTo>
                    <a:pt x="25" y="223"/>
                    <a:pt x="0" y="197"/>
                    <a:pt x="0" y="167"/>
                  </a:cubicBezTo>
                  <a:lnTo>
                    <a:pt x="0" y="56"/>
                  </a:lnTo>
                  <a:cubicBezTo>
                    <a:pt x="0" y="25"/>
                    <a:pt x="25" y="0"/>
                    <a:pt x="55" y="0"/>
                  </a:cubicBezTo>
                  <a:lnTo>
                    <a:pt x="111" y="0"/>
                  </a:lnTo>
                  <a:cubicBezTo>
                    <a:pt x="141" y="0"/>
                    <a:pt x="167" y="25"/>
                    <a:pt x="167" y="56"/>
                  </a:cubicBezTo>
                  <a:lnTo>
                    <a:pt x="167" y="167"/>
                  </a:lnTo>
                  <a:cubicBezTo>
                    <a:pt x="167" y="197"/>
                    <a:pt x="141" y="223"/>
                    <a:pt x="111" y="223"/>
                  </a:cubicBezTo>
                  <a:close/>
                  <a:moveTo>
                    <a:pt x="55" y="56"/>
                  </a:moveTo>
                  <a:lnTo>
                    <a:pt x="55" y="167"/>
                  </a:lnTo>
                  <a:lnTo>
                    <a:pt x="111" y="167"/>
                  </a:lnTo>
                  <a:lnTo>
                    <a:pt x="111" y="56"/>
                  </a:lnTo>
                  <a:lnTo>
                    <a:pt x="55"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1" name="Freeform 51">
              <a:extLst>
                <a:ext uri="{FF2B5EF4-FFF2-40B4-BE49-F238E27FC236}">
                  <a16:creationId xmlns:a16="http://schemas.microsoft.com/office/drawing/2014/main" id="{8733469D-0EB5-4049-984D-5DF5C686F998}"/>
                </a:ext>
              </a:extLst>
            </p:cNvPr>
            <p:cNvSpPr>
              <a:spLocks noChangeArrowheads="1"/>
            </p:cNvSpPr>
            <p:nvPr/>
          </p:nvSpPr>
          <p:spPr bwMode="auto">
            <a:xfrm>
              <a:off x="9355346" y="584411"/>
              <a:ext cx="58603" cy="40097"/>
            </a:xfrm>
            <a:custGeom>
              <a:avLst/>
              <a:gdLst>
                <a:gd name="T0" fmla="*/ 112 w 168"/>
                <a:gd name="T1" fmla="*/ 112 h 113"/>
                <a:gd name="T2" fmla="*/ 56 w 168"/>
                <a:gd name="T3" fmla="*/ 112 h 113"/>
                <a:gd name="T4" fmla="*/ 0 w 168"/>
                <a:gd name="T5" fmla="*/ 56 h 113"/>
                <a:gd name="T6" fmla="*/ 0 w 168"/>
                <a:gd name="T7" fmla="*/ 0 h 113"/>
                <a:gd name="T8" fmla="*/ 56 w 168"/>
                <a:gd name="T9" fmla="*/ 0 h 113"/>
                <a:gd name="T10" fmla="*/ 56 w 168"/>
                <a:gd name="T11" fmla="*/ 56 h 113"/>
                <a:gd name="T12" fmla="*/ 112 w 168"/>
                <a:gd name="T13" fmla="*/ 56 h 113"/>
                <a:gd name="T14" fmla="*/ 112 w 168"/>
                <a:gd name="T15" fmla="*/ 28 h 113"/>
                <a:gd name="T16" fmla="*/ 167 w 168"/>
                <a:gd name="T17" fmla="*/ 28 h 113"/>
                <a:gd name="T18" fmla="*/ 167 w 168"/>
                <a:gd name="T19" fmla="*/ 56 h 113"/>
                <a:gd name="T20" fmla="*/ 112 w 168"/>
                <a:gd name="T21"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13">
                  <a:moveTo>
                    <a:pt x="112" y="112"/>
                  </a:moveTo>
                  <a:lnTo>
                    <a:pt x="56" y="112"/>
                  </a:lnTo>
                  <a:cubicBezTo>
                    <a:pt x="25" y="112"/>
                    <a:pt x="0" y="86"/>
                    <a:pt x="0" y="56"/>
                  </a:cubicBezTo>
                  <a:lnTo>
                    <a:pt x="0" y="0"/>
                  </a:lnTo>
                  <a:lnTo>
                    <a:pt x="56" y="0"/>
                  </a:lnTo>
                  <a:lnTo>
                    <a:pt x="56" y="56"/>
                  </a:lnTo>
                  <a:lnTo>
                    <a:pt x="112" y="56"/>
                  </a:lnTo>
                  <a:lnTo>
                    <a:pt x="112" y="28"/>
                  </a:lnTo>
                  <a:lnTo>
                    <a:pt x="167" y="28"/>
                  </a:lnTo>
                  <a:lnTo>
                    <a:pt x="167" y="56"/>
                  </a:lnTo>
                  <a:cubicBezTo>
                    <a:pt x="167" y="86"/>
                    <a:pt x="142" y="112"/>
                    <a:pt x="112" y="112"/>
                  </a:cubicBez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52">
              <a:extLst>
                <a:ext uri="{FF2B5EF4-FFF2-40B4-BE49-F238E27FC236}">
                  <a16:creationId xmlns:a16="http://schemas.microsoft.com/office/drawing/2014/main" id="{1343C21B-24BF-4763-8C0B-21964E1E653A}"/>
                </a:ext>
              </a:extLst>
            </p:cNvPr>
            <p:cNvSpPr>
              <a:spLocks noChangeArrowheads="1"/>
            </p:cNvSpPr>
            <p:nvPr/>
          </p:nvSpPr>
          <p:spPr bwMode="auto">
            <a:xfrm>
              <a:off x="9268984" y="584411"/>
              <a:ext cx="58603" cy="40097"/>
            </a:xfrm>
            <a:custGeom>
              <a:avLst/>
              <a:gdLst>
                <a:gd name="T0" fmla="*/ 111 w 168"/>
                <a:gd name="T1" fmla="*/ 112 h 113"/>
                <a:gd name="T2" fmla="*/ 56 w 168"/>
                <a:gd name="T3" fmla="*/ 112 h 113"/>
                <a:gd name="T4" fmla="*/ 0 w 168"/>
                <a:gd name="T5" fmla="*/ 56 h 113"/>
                <a:gd name="T6" fmla="*/ 0 w 168"/>
                <a:gd name="T7" fmla="*/ 0 h 113"/>
                <a:gd name="T8" fmla="*/ 56 w 168"/>
                <a:gd name="T9" fmla="*/ 0 h 113"/>
                <a:gd name="T10" fmla="*/ 56 w 168"/>
                <a:gd name="T11" fmla="*/ 56 h 113"/>
                <a:gd name="T12" fmla="*/ 111 w 168"/>
                <a:gd name="T13" fmla="*/ 56 h 113"/>
                <a:gd name="T14" fmla="*/ 111 w 168"/>
                <a:gd name="T15" fmla="*/ 0 h 113"/>
                <a:gd name="T16" fmla="*/ 167 w 168"/>
                <a:gd name="T17" fmla="*/ 0 h 113"/>
                <a:gd name="T18" fmla="*/ 167 w 168"/>
                <a:gd name="T19" fmla="*/ 56 h 113"/>
                <a:gd name="T20" fmla="*/ 111 w 168"/>
                <a:gd name="T21"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13">
                  <a:moveTo>
                    <a:pt x="111" y="112"/>
                  </a:moveTo>
                  <a:lnTo>
                    <a:pt x="56" y="112"/>
                  </a:lnTo>
                  <a:cubicBezTo>
                    <a:pt x="25" y="112"/>
                    <a:pt x="0" y="86"/>
                    <a:pt x="0" y="56"/>
                  </a:cubicBezTo>
                  <a:lnTo>
                    <a:pt x="0" y="0"/>
                  </a:lnTo>
                  <a:lnTo>
                    <a:pt x="56" y="0"/>
                  </a:lnTo>
                  <a:lnTo>
                    <a:pt x="56" y="56"/>
                  </a:lnTo>
                  <a:lnTo>
                    <a:pt x="111" y="56"/>
                  </a:lnTo>
                  <a:lnTo>
                    <a:pt x="111" y="0"/>
                  </a:lnTo>
                  <a:lnTo>
                    <a:pt x="167" y="0"/>
                  </a:lnTo>
                  <a:lnTo>
                    <a:pt x="167" y="56"/>
                  </a:lnTo>
                  <a:cubicBezTo>
                    <a:pt x="167" y="86"/>
                    <a:pt x="142" y="112"/>
                    <a:pt x="111" y="112"/>
                  </a:cubicBez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3" name="Freeform 53">
              <a:extLst>
                <a:ext uri="{FF2B5EF4-FFF2-40B4-BE49-F238E27FC236}">
                  <a16:creationId xmlns:a16="http://schemas.microsoft.com/office/drawing/2014/main" id="{B220B638-1084-4FB3-90AC-3C3C10A7E3F3}"/>
                </a:ext>
              </a:extLst>
            </p:cNvPr>
            <p:cNvSpPr>
              <a:spLocks noChangeArrowheads="1"/>
            </p:cNvSpPr>
            <p:nvPr/>
          </p:nvSpPr>
          <p:spPr bwMode="auto">
            <a:xfrm>
              <a:off x="9171826" y="544314"/>
              <a:ext cx="20049" cy="78652"/>
            </a:xfrm>
            <a:custGeom>
              <a:avLst/>
              <a:gdLst>
                <a:gd name="T0" fmla="*/ 28 w 57"/>
                <a:gd name="T1" fmla="*/ 223 h 224"/>
                <a:gd name="T2" fmla="*/ 0 w 57"/>
                <a:gd name="T3" fmla="*/ 223 h 224"/>
                <a:gd name="T4" fmla="*/ 0 w 57"/>
                <a:gd name="T5" fmla="*/ 0 h 224"/>
                <a:gd name="T6" fmla="*/ 56 w 57"/>
                <a:gd name="T7" fmla="*/ 0 h 224"/>
                <a:gd name="T8" fmla="*/ 56 w 57"/>
                <a:gd name="T9" fmla="*/ 223 h 224"/>
                <a:gd name="T10" fmla="*/ 28 w 57"/>
                <a:gd name="T11" fmla="*/ 223 h 224"/>
              </a:gdLst>
              <a:ahLst/>
              <a:cxnLst>
                <a:cxn ang="0">
                  <a:pos x="T0" y="T1"/>
                </a:cxn>
                <a:cxn ang="0">
                  <a:pos x="T2" y="T3"/>
                </a:cxn>
                <a:cxn ang="0">
                  <a:pos x="T4" y="T5"/>
                </a:cxn>
                <a:cxn ang="0">
                  <a:pos x="T6" y="T7"/>
                </a:cxn>
                <a:cxn ang="0">
                  <a:pos x="T8" y="T9"/>
                </a:cxn>
                <a:cxn ang="0">
                  <a:pos x="T10" y="T11"/>
                </a:cxn>
              </a:cxnLst>
              <a:rect l="0" t="0" r="r" b="b"/>
              <a:pathLst>
                <a:path w="57" h="224">
                  <a:moveTo>
                    <a:pt x="28" y="223"/>
                  </a:moveTo>
                  <a:lnTo>
                    <a:pt x="0" y="223"/>
                  </a:lnTo>
                  <a:lnTo>
                    <a:pt x="0" y="0"/>
                  </a:lnTo>
                  <a:lnTo>
                    <a:pt x="56" y="0"/>
                  </a:lnTo>
                  <a:lnTo>
                    <a:pt x="56"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4" name="Freeform 54">
              <a:extLst>
                <a:ext uri="{FF2B5EF4-FFF2-40B4-BE49-F238E27FC236}">
                  <a16:creationId xmlns:a16="http://schemas.microsoft.com/office/drawing/2014/main" id="{DA6056E8-0A00-4D0A-B954-C21F86EA969F}"/>
                </a:ext>
              </a:extLst>
            </p:cNvPr>
            <p:cNvSpPr>
              <a:spLocks noChangeArrowheads="1"/>
            </p:cNvSpPr>
            <p:nvPr/>
          </p:nvSpPr>
          <p:spPr bwMode="auto">
            <a:xfrm>
              <a:off x="9219634" y="555110"/>
              <a:ext cx="20048" cy="67856"/>
            </a:xfrm>
            <a:custGeom>
              <a:avLst/>
              <a:gdLst>
                <a:gd name="T0" fmla="*/ 28 w 57"/>
                <a:gd name="T1" fmla="*/ 195 h 196"/>
                <a:gd name="T2" fmla="*/ 0 w 57"/>
                <a:gd name="T3" fmla="*/ 195 h 196"/>
                <a:gd name="T4" fmla="*/ 0 w 57"/>
                <a:gd name="T5" fmla="*/ 0 h 196"/>
                <a:gd name="T6" fmla="*/ 56 w 57"/>
                <a:gd name="T7" fmla="*/ 0 h 196"/>
                <a:gd name="T8" fmla="*/ 56 w 57"/>
                <a:gd name="T9" fmla="*/ 195 h 196"/>
                <a:gd name="T10" fmla="*/ 28 w 57"/>
                <a:gd name="T11" fmla="*/ 195 h 196"/>
              </a:gdLst>
              <a:ahLst/>
              <a:cxnLst>
                <a:cxn ang="0">
                  <a:pos x="T0" y="T1"/>
                </a:cxn>
                <a:cxn ang="0">
                  <a:pos x="T2" y="T3"/>
                </a:cxn>
                <a:cxn ang="0">
                  <a:pos x="T4" y="T5"/>
                </a:cxn>
                <a:cxn ang="0">
                  <a:pos x="T6" y="T7"/>
                </a:cxn>
                <a:cxn ang="0">
                  <a:pos x="T8" y="T9"/>
                </a:cxn>
                <a:cxn ang="0">
                  <a:pos x="T10" y="T11"/>
                </a:cxn>
              </a:cxnLst>
              <a:rect l="0" t="0" r="r" b="b"/>
              <a:pathLst>
                <a:path w="57" h="196">
                  <a:moveTo>
                    <a:pt x="28" y="195"/>
                  </a:moveTo>
                  <a:lnTo>
                    <a:pt x="0" y="195"/>
                  </a:lnTo>
                  <a:lnTo>
                    <a:pt x="0" y="0"/>
                  </a:lnTo>
                  <a:lnTo>
                    <a:pt x="56" y="0"/>
                  </a:lnTo>
                  <a:lnTo>
                    <a:pt x="56" y="195"/>
                  </a:lnTo>
                  <a:lnTo>
                    <a:pt x="28" y="195"/>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5" name="Freeform 55">
              <a:extLst>
                <a:ext uri="{FF2B5EF4-FFF2-40B4-BE49-F238E27FC236}">
                  <a16:creationId xmlns:a16="http://schemas.microsoft.com/office/drawing/2014/main" id="{62037511-B558-4FD4-B5E8-A503EE27E026}"/>
                </a:ext>
              </a:extLst>
            </p:cNvPr>
            <p:cNvSpPr>
              <a:spLocks noChangeArrowheads="1"/>
            </p:cNvSpPr>
            <p:nvPr/>
          </p:nvSpPr>
          <p:spPr bwMode="auto">
            <a:xfrm>
              <a:off x="9219634" y="379302"/>
              <a:ext cx="194315" cy="194315"/>
            </a:xfrm>
            <a:custGeom>
              <a:avLst/>
              <a:gdLst>
                <a:gd name="T0" fmla="*/ 278 w 557"/>
                <a:gd name="T1" fmla="*/ 556 h 557"/>
                <a:gd name="T2" fmla="*/ 0 w 557"/>
                <a:gd name="T3" fmla="*/ 278 h 557"/>
                <a:gd name="T4" fmla="*/ 278 w 557"/>
                <a:gd name="T5" fmla="*/ 0 h 557"/>
                <a:gd name="T6" fmla="*/ 556 w 557"/>
                <a:gd name="T7" fmla="*/ 278 h 557"/>
                <a:gd name="T8" fmla="*/ 278 w 557"/>
                <a:gd name="T9" fmla="*/ 556 h 557"/>
                <a:gd name="T10" fmla="*/ 278 w 557"/>
                <a:gd name="T11" fmla="*/ 56 h 557"/>
                <a:gd name="T12" fmla="*/ 56 w 557"/>
                <a:gd name="T13" fmla="*/ 278 h 557"/>
                <a:gd name="T14" fmla="*/ 278 w 557"/>
                <a:gd name="T15" fmla="*/ 501 h 557"/>
                <a:gd name="T16" fmla="*/ 501 w 557"/>
                <a:gd name="T17" fmla="*/ 278 h 557"/>
                <a:gd name="T18" fmla="*/ 278 w 557"/>
                <a:gd name="T19" fmla="*/ 5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7" h="557">
                  <a:moveTo>
                    <a:pt x="278" y="556"/>
                  </a:moveTo>
                  <a:cubicBezTo>
                    <a:pt x="125" y="556"/>
                    <a:pt x="0" y="431"/>
                    <a:pt x="0" y="278"/>
                  </a:cubicBezTo>
                  <a:cubicBezTo>
                    <a:pt x="0" y="125"/>
                    <a:pt x="125" y="0"/>
                    <a:pt x="278" y="0"/>
                  </a:cubicBezTo>
                  <a:cubicBezTo>
                    <a:pt x="431" y="0"/>
                    <a:pt x="556" y="125"/>
                    <a:pt x="556" y="278"/>
                  </a:cubicBezTo>
                  <a:cubicBezTo>
                    <a:pt x="556" y="431"/>
                    <a:pt x="431" y="556"/>
                    <a:pt x="278" y="556"/>
                  </a:cubicBezTo>
                  <a:close/>
                  <a:moveTo>
                    <a:pt x="278" y="56"/>
                  </a:moveTo>
                  <a:cubicBezTo>
                    <a:pt x="156" y="56"/>
                    <a:pt x="56" y="155"/>
                    <a:pt x="56" y="278"/>
                  </a:cubicBezTo>
                  <a:cubicBezTo>
                    <a:pt x="56" y="400"/>
                    <a:pt x="156" y="501"/>
                    <a:pt x="278" y="501"/>
                  </a:cubicBezTo>
                  <a:cubicBezTo>
                    <a:pt x="401" y="501"/>
                    <a:pt x="501" y="400"/>
                    <a:pt x="501" y="278"/>
                  </a:cubicBezTo>
                  <a:cubicBezTo>
                    <a:pt x="501" y="155"/>
                    <a:pt x="401" y="56"/>
                    <a:pt x="278" y="56"/>
                  </a:cubicBez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6" name="Freeform 56">
              <a:extLst>
                <a:ext uri="{FF2B5EF4-FFF2-40B4-BE49-F238E27FC236}">
                  <a16:creationId xmlns:a16="http://schemas.microsoft.com/office/drawing/2014/main" id="{796583CA-1F46-4F31-8B6E-952C774E384C}"/>
                </a:ext>
              </a:extLst>
            </p:cNvPr>
            <p:cNvSpPr>
              <a:spLocks noChangeArrowheads="1"/>
            </p:cNvSpPr>
            <p:nvPr/>
          </p:nvSpPr>
          <p:spPr bwMode="auto">
            <a:xfrm>
              <a:off x="9307538" y="437905"/>
              <a:ext cx="58603" cy="78651"/>
            </a:xfrm>
            <a:custGeom>
              <a:avLst/>
              <a:gdLst>
                <a:gd name="T0" fmla="*/ 112 w 168"/>
                <a:gd name="T1" fmla="*/ 223 h 224"/>
                <a:gd name="T2" fmla="*/ 56 w 168"/>
                <a:gd name="T3" fmla="*/ 223 h 224"/>
                <a:gd name="T4" fmla="*/ 0 w 168"/>
                <a:gd name="T5" fmla="*/ 167 h 224"/>
                <a:gd name="T6" fmla="*/ 0 w 168"/>
                <a:gd name="T7" fmla="*/ 56 h 224"/>
                <a:gd name="T8" fmla="*/ 56 w 168"/>
                <a:gd name="T9" fmla="*/ 0 h 224"/>
                <a:gd name="T10" fmla="*/ 112 w 168"/>
                <a:gd name="T11" fmla="*/ 0 h 224"/>
                <a:gd name="T12" fmla="*/ 167 w 168"/>
                <a:gd name="T13" fmla="*/ 56 h 224"/>
                <a:gd name="T14" fmla="*/ 167 w 168"/>
                <a:gd name="T15" fmla="*/ 167 h 224"/>
                <a:gd name="T16" fmla="*/ 112 w 168"/>
                <a:gd name="T17" fmla="*/ 223 h 224"/>
                <a:gd name="T18" fmla="*/ 56 w 168"/>
                <a:gd name="T19" fmla="*/ 56 h 224"/>
                <a:gd name="T20" fmla="*/ 56 w 168"/>
                <a:gd name="T21" fmla="*/ 167 h 224"/>
                <a:gd name="T22" fmla="*/ 112 w 168"/>
                <a:gd name="T23" fmla="*/ 167 h 224"/>
                <a:gd name="T24" fmla="*/ 112 w 168"/>
                <a:gd name="T25" fmla="*/ 56 h 224"/>
                <a:gd name="T26" fmla="*/ 56 w 168"/>
                <a:gd name="T27" fmla="*/ 5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24">
                  <a:moveTo>
                    <a:pt x="112" y="223"/>
                  </a:moveTo>
                  <a:lnTo>
                    <a:pt x="56" y="223"/>
                  </a:lnTo>
                  <a:cubicBezTo>
                    <a:pt x="25" y="223"/>
                    <a:pt x="0" y="198"/>
                    <a:pt x="0" y="167"/>
                  </a:cubicBezTo>
                  <a:lnTo>
                    <a:pt x="0" y="56"/>
                  </a:lnTo>
                  <a:cubicBezTo>
                    <a:pt x="0" y="25"/>
                    <a:pt x="25" y="0"/>
                    <a:pt x="56" y="0"/>
                  </a:cubicBezTo>
                  <a:lnTo>
                    <a:pt x="112" y="0"/>
                  </a:lnTo>
                  <a:cubicBezTo>
                    <a:pt x="142" y="0"/>
                    <a:pt x="167" y="25"/>
                    <a:pt x="167" y="56"/>
                  </a:cubicBezTo>
                  <a:lnTo>
                    <a:pt x="167" y="167"/>
                  </a:lnTo>
                  <a:cubicBezTo>
                    <a:pt x="167" y="198"/>
                    <a:pt x="142" y="223"/>
                    <a:pt x="112" y="223"/>
                  </a:cubicBezTo>
                  <a:close/>
                  <a:moveTo>
                    <a:pt x="56" y="56"/>
                  </a:moveTo>
                  <a:lnTo>
                    <a:pt x="56" y="167"/>
                  </a:lnTo>
                  <a:lnTo>
                    <a:pt x="112" y="167"/>
                  </a:lnTo>
                  <a:lnTo>
                    <a:pt x="112" y="56"/>
                  </a:lnTo>
                  <a:lnTo>
                    <a:pt x="56" y="56"/>
                  </a:lnTo>
                  <a:close/>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7" name="Freeform 57">
              <a:extLst>
                <a:ext uri="{FF2B5EF4-FFF2-40B4-BE49-F238E27FC236}">
                  <a16:creationId xmlns:a16="http://schemas.microsoft.com/office/drawing/2014/main" id="{AFCCE47D-911D-41DC-A938-57DC5FFA68B3}"/>
                </a:ext>
              </a:extLst>
            </p:cNvPr>
            <p:cNvSpPr>
              <a:spLocks noChangeArrowheads="1"/>
            </p:cNvSpPr>
            <p:nvPr/>
          </p:nvSpPr>
          <p:spPr bwMode="auto">
            <a:xfrm>
              <a:off x="9268984" y="437905"/>
              <a:ext cx="20048" cy="78651"/>
            </a:xfrm>
            <a:custGeom>
              <a:avLst/>
              <a:gdLst>
                <a:gd name="T0" fmla="*/ 28 w 57"/>
                <a:gd name="T1" fmla="*/ 223 h 224"/>
                <a:gd name="T2" fmla="*/ 0 w 57"/>
                <a:gd name="T3" fmla="*/ 223 h 224"/>
                <a:gd name="T4" fmla="*/ 0 w 57"/>
                <a:gd name="T5" fmla="*/ 0 h 224"/>
                <a:gd name="T6" fmla="*/ 56 w 57"/>
                <a:gd name="T7" fmla="*/ 0 h 224"/>
                <a:gd name="T8" fmla="*/ 56 w 57"/>
                <a:gd name="T9" fmla="*/ 223 h 224"/>
                <a:gd name="T10" fmla="*/ 28 w 57"/>
                <a:gd name="T11" fmla="*/ 223 h 224"/>
              </a:gdLst>
              <a:ahLst/>
              <a:cxnLst>
                <a:cxn ang="0">
                  <a:pos x="T0" y="T1"/>
                </a:cxn>
                <a:cxn ang="0">
                  <a:pos x="T2" y="T3"/>
                </a:cxn>
                <a:cxn ang="0">
                  <a:pos x="T4" y="T5"/>
                </a:cxn>
                <a:cxn ang="0">
                  <a:pos x="T6" y="T7"/>
                </a:cxn>
                <a:cxn ang="0">
                  <a:pos x="T8" y="T9"/>
                </a:cxn>
                <a:cxn ang="0">
                  <a:pos x="T10" y="T11"/>
                </a:cxn>
              </a:cxnLst>
              <a:rect l="0" t="0" r="r" b="b"/>
              <a:pathLst>
                <a:path w="57" h="224">
                  <a:moveTo>
                    <a:pt x="28" y="223"/>
                  </a:moveTo>
                  <a:lnTo>
                    <a:pt x="0" y="223"/>
                  </a:lnTo>
                  <a:lnTo>
                    <a:pt x="0" y="0"/>
                  </a:lnTo>
                  <a:lnTo>
                    <a:pt x="56" y="0"/>
                  </a:lnTo>
                  <a:lnTo>
                    <a:pt x="56" y="223"/>
                  </a:lnTo>
                  <a:lnTo>
                    <a:pt x="28" y="223"/>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8" name="Freeform 58">
              <a:extLst>
                <a:ext uri="{FF2B5EF4-FFF2-40B4-BE49-F238E27FC236}">
                  <a16:creationId xmlns:a16="http://schemas.microsoft.com/office/drawing/2014/main" id="{2F4923B3-9FB7-41D0-BB44-422DF79B7915}"/>
                </a:ext>
              </a:extLst>
            </p:cNvPr>
            <p:cNvSpPr>
              <a:spLocks noChangeArrowheads="1"/>
            </p:cNvSpPr>
            <p:nvPr/>
          </p:nvSpPr>
          <p:spPr bwMode="auto">
            <a:xfrm>
              <a:off x="9367683" y="527351"/>
              <a:ext cx="92531" cy="92531"/>
            </a:xfrm>
            <a:custGeom>
              <a:avLst/>
              <a:gdLst>
                <a:gd name="T0" fmla="*/ 242 w 263"/>
                <a:gd name="T1" fmla="*/ 242 h 263"/>
                <a:gd name="T2" fmla="*/ 223 w 263"/>
                <a:gd name="T3" fmla="*/ 262 h 263"/>
                <a:gd name="T4" fmla="*/ 0 w 263"/>
                <a:gd name="T5" fmla="*/ 40 h 263"/>
                <a:gd name="T6" fmla="*/ 40 w 263"/>
                <a:gd name="T7" fmla="*/ 0 h 263"/>
                <a:gd name="T8" fmla="*/ 262 w 263"/>
                <a:gd name="T9" fmla="*/ 223 h 263"/>
                <a:gd name="T10" fmla="*/ 242 w 263"/>
                <a:gd name="T11" fmla="*/ 242 h 263"/>
              </a:gdLst>
              <a:ahLst/>
              <a:cxnLst>
                <a:cxn ang="0">
                  <a:pos x="T0" y="T1"/>
                </a:cxn>
                <a:cxn ang="0">
                  <a:pos x="T2" y="T3"/>
                </a:cxn>
                <a:cxn ang="0">
                  <a:pos x="T4" y="T5"/>
                </a:cxn>
                <a:cxn ang="0">
                  <a:pos x="T6" y="T7"/>
                </a:cxn>
                <a:cxn ang="0">
                  <a:pos x="T8" y="T9"/>
                </a:cxn>
                <a:cxn ang="0">
                  <a:pos x="T10" y="T11"/>
                </a:cxn>
              </a:cxnLst>
              <a:rect l="0" t="0" r="r" b="b"/>
              <a:pathLst>
                <a:path w="263" h="263">
                  <a:moveTo>
                    <a:pt x="242" y="242"/>
                  </a:moveTo>
                  <a:lnTo>
                    <a:pt x="223" y="262"/>
                  </a:lnTo>
                  <a:lnTo>
                    <a:pt x="0" y="40"/>
                  </a:lnTo>
                  <a:lnTo>
                    <a:pt x="40" y="0"/>
                  </a:lnTo>
                  <a:lnTo>
                    <a:pt x="262" y="223"/>
                  </a:lnTo>
                  <a:lnTo>
                    <a:pt x="242" y="242"/>
                  </a:lnTo>
                </a:path>
              </a:pathLst>
            </a:custGeom>
            <a:solidFill>
              <a:srgbClr val="005D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grpSp>
      <p:pic>
        <p:nvPicPr>
          <p:cNvPr id="40" name="Picture 39">
            <a:extLst>
              <a:ext uri="{FF2B5EF4-FFF2-40B4-BE49-F238E27FC236}">
                <a16:creationId xmlns:a16="http://schemas.microsoft.com/office/drawing/2014/main" id="{14394413-487B-43F6-8A78-6EA0389EF041}"/>
              </a:ext>
            </a:extLst>
          </p:cNvPr>
          <p:cNvPicPr>
            <a:picLocks noChangeAspect="1"/>
          </p:cNvPicPr>
          <p:nvPr/>
        </p:nvPicPr>
        <p:blipFill>
          <a:blip r:embed="rId3"/>
          <a:stretch>
            <a:fillRect/>
          </a:stretch>
        </p:blipFill>
        <p:spPr>
          <a:xfrm>
            <a:off x="4758471" y="2094539"/>
            <a:ext cx="800100" cy="285750"/>
          </a:xfrm>
          <a:prstGeom prst="rect">
            <a:avLst/>
          </a:prstGeom>
        </p:spPr>
      </p:pic>
      <p:pic>
        <p:nvPicPr>
          <p:cNvPr id="42" name="Picture 41">
            <a:extLst>
              <a:ext uri="{FF2B5EF4-FFF2-40B4-BE49-F238E27FC236}">
                <a16:creationId xmlns:a16="http://schemas.microsoft.com/office/drawing/2014/main" id="{EEDC557A-DF82-4F2C-8106-7C0D30F98DF2}"/>
              </a:ext>
            </a:extLst>
          </p:cNvPr>
          <p:cNvPicPr>
            <a:picLocks noChangeAspect="1"/>
          </p:cNvPicPr>
          <p:nvPr/>
        </p:nvPicPr>
        <p:blipFill>
          <a:blip r:embed="rId4"/>
          <a:stretch>
            <a:fillRect/>
          </a:stretch>
        </p:blipFill>
        <p:spPr>
          <a:xfrm>
            <a:off x="4732282" y="2815742"/>
            <a:ext cx="898287" cy="487099"/>
          </a:xfrm>
          <a:prstGeom prst="rect">
            <a:avLst/>
          </a:prstGeom>
        </p:spPr>
      </p:pic>
      <p:pic>
        <p:nvPicPr>
          <p:cNvPr id="1026" name="Picture 2" descr="Target Icon designs, themes, templates and downloadable graphic elements on  Dribbble">
            <a:extLst>
              <a:ext uri="{FF2B5EF4-FFF2-40B4-BE49-F238E27FC236}">
                <a16:creationId xmlns:a16="http://schemas.microsoft.com/office/drawing/2014/main" id="{EEEADADF-C31B-42BF-A038-6BFD5C1CA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8233" y="3562916"/>
            <a:ext cx="898287" cy="673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potlight: Independent Contractors On the Rise - Emsi">
            <a:extLst>
              <a:ext uri="{FF2B5EF4-FFF2-40B4-BE49-F238E27FC236}">
                <a16:creationId xmlns:a16="http://schemas.microsoft.com/office/drawing/2014/main" id="{C05E64E7-CFE2-4359-9683-AB3499DD5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598" y="4359970"/>
            <a:ext cx="1995657" cy="64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4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5</a:t>
            </a:fld>
            <a:endParaRPr lang="en-US"/>
          </a:p>
        </p:txBody>
      </p:sp>
      <p:sp>
        <p:nvSpPr>
          <p:cNvPr id="4" name="Content Placeholder 3">
            <a:extLst>
              <a:ext uri="{FF2B5EF4-FFF2-40B4-BE49-F238E27FC236}">
                <a16:creationId xmlns:a16="http://schemas.microsoft.com/office/drawing/2014/main" id="{2ED76439-7BD1-5C40-ABBC-A5FC235C47A1}"/>
              </a:ext>
            </a:extLst>
          </p:cNvPr>
          <p:cNvSpPr>
            <a:spLocks noGrp="1"/>
          </p:cNvSpPr>
          <p:nvPr>
            <p:ph idx="1"/>
          </p:nvPr>
        </p:nvSpPr>
        <p:spPr>
          <a:xfrm>
            <a:off x="365665" y="1280160"/>
            <a:ext cx="4603901" cy="5145493"/>
          </a:xfrm>
        </p:spPr>
        <p:txBody>
          <a:bodyPr anchor="t">
            <a:normAutofit/>
          </a:bodyPr>
          <a:lstStyle/>
          <a:p>
            <a:pPr marL="285750" indent="-285750">
              <a:spcAft>
                <a:spcPts val="600"/>
              </a:spcAft>
              <a:buFont typeface="Arial" panose="020B0604020202020204" pitchFamily="34" charset="0"/>
              <a:buChar char="•"/>
            </a:pPr>
            <a:r>
              <a:rPr lang="en-US"/>
              <a:t>Problem in Question</a:t>
            </a:r>
          </a:p>
          <a:p>
            <a:pPr marL="799980" lvl="1" indent="-285750">
              <a:spcAft>
                <a:spcPts val="600"/>
              </a:spcAft>
            </a:pPr>
            <a:r>
              <a:rPr lang="en-US" sz="1800"/>
              <a:t>Using a Multi-Class Random Forest Classifier, can we predict how long a patient would probably stay for treatment? </a:t>
            </a:r>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r>
              <a:rPr lang="en-US"/>
              <a:t>Hypothesis</a:t>
            </a:r>
          </a:p>
          <a:p>
            <a:pPr marL="799980" lvl="1" indent="-285750">
              <a:spcAft>
                <a:spcPts val="600"/>
              </a:spcAft>
            </a:pPr>
            <a:r>
              <a:rPr lang="en-US" sz="1800"/>
              <a:t>Null Hypothesis – The Random Forest classification model cannot meaningfully distinguish between that target classes</a:t>
            </a:r>
          </a:p>
          <a:p>
            <a:pPr lvl="1" indent="0">
              <a:spcAft>
                <a:spcPts val="600"/>
              </a:spcAft>
              <a:buNone/>
            </a:pPr>
            <a:endParaRPr lang="en-US" sz="1800"/>
          </a:p>
          <a:p>
            <a:pPr marL="799980" lvl="1" indent="-285750">
              <a:spcAft>
                <a:spcPts val="600"/>
              </a:spcAft>
            </a:pPr>
            <a:r>
              <a:rPr lang="en-US" sz="1800"/>
              <a:t>Alternative Hypothesis – The Random Forest classification model can distinguish between the target classes</a:t>
            </a:r>
          </a:p>
          <a:p>
            <a:pPr lvl="1" indent="0">
              <a:spcAft>
                <a:spcPts val="600"/>
              </a:spcAft>
              <a:buNone/>
            </a:pPr>
            <a:endParaRPr lang="en-US" sz="1800" dirty="0"/>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What to Study &amp; What to Test? </a:t>
            </a:r>
          </a:p>
        </p:txBody>
      </p:sp>
      <p:pic>
        <p:nvPicPr>
          <p:cNvPr id="8" name="Picture 7">
            <a:extLst>
              <a:ext uri="{FF2B5EF4-FFF2-40B4-BE49-F238E27FC236}">
                <a16:creationId xmlns:a16="http://schemas.microsoft.com/office/drawing/2014/main" id="{9E01178A-EF30-4876-8DC2-762C2BD0411D}"/>
              </a:ext>
            </a:extLst>
          </p:cNvPr>
          <p:cNvPicPr>
            <a:picLocks noChangeAspect="1"/>
          </p:cNvPicPr>
          <p:nvPr/>
        </p:nvPicPr>
        <p:blipFill>
          <a:blip r:embed="rId3"/>
          <a:stretch>
            <a:fillRect/>
          </a:stretch>
        </p:blipFill>
        <p:spPr>
          <a:xfrm>
            <a:off x="5481267" y="32385"/>
            <a:ext cx="6153150" cy="1247775"/>
          </a:xfrm>
          <a:prstGeom prst="rect">
            <a:avLst/>
          </a:prstGeom>
        </p:spPr>
      </p:pic>
      <p:pic>
        <p:nvPicPr>
          <p:cNvPr id="2050" name="Picture 2" descr="Applicability of Machine Learning's Random Forest to Emu's Migratory  Memory-Side Processing Architecture | Emu Technology">
            <a:extLst>
              <a:ext uri="{FF2B5EF4-FFF2-40B4-BE49-F238E27FC236}">
                <a16:creationId xmlns:a16="http://schemas.microsoft.com/office/drawing/2014/main" id="{FB7B4E64-CC67-4AA6-9168-3E0F5857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54" y="1308403"/>
            <a:ext cx="6096663" cy="3182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ull Hypothesis Definition">
            <a:extLst>
              <a:ext uri="{FF2B5EF4-FFF2-40B4-BE49-F238E27FC236}">
                <a16:creationId xmlns:a16="http://schemas.microsoft.com/office/drawing/2014/main" id="{194C0DCB-3634-43C8-9DF9-275A28A8A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385" y="4664591"/>
            <a:ext cx="28194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570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up)">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00CF-3E4F-6E4B-8BA4-DC6CACBB011B}"/>
              </a:ext>
            </a:extLst>
          </p:cNvPr>
          <p:cNvSpPr>
            <a:spLocks noGrp="1"/>
          </p:cNvSpPr>
          <p:nvPr>
            <p:ph type="ctrTitle"/>
          </p:nvPr>
        </p:nvSpPr>
        <p:spPr/>
        <p:txBody>
          <a:bodyPr/>
          <a:lstStyle/>
          <a:p>
            <a:pPr algn="ctr"/>
            <a:r>
              <a:rPr lang="en-US" dirty="0"/>
              <a:t>Summary of Analysis</a:t>
            </a:r>
          </a:p>
        </p:txBody>
      </p:sp>
    </p:spTree>
    <p:extLst>
      <p:ext uri="{BB962C8B-B14F-4D97-AF65-F5344CB8AC3E}">
        <p14:creationId xmlns:p14="http://schemas.microsoft.com/office/powerpoint/2010/main" val="28580503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7</a:t>
            </a:fld>
            <a:endParaRPr lang="en-US"/>
          </a:p>
        </p:txBody>
      </p:sp>
      <p:sp>
        <p:nvSpPr>
          <p:cNvPr id="4" name="Content Placeholder 3">
            <a:extLst>
              <a:ext uri="{FF2B5EF4-FFF2-40B4-BE49-F238E27FC236}">
                <a16:creationId xmlns:a16="http://schemas.microsoft.com/office/drawing/2014/main" id="{2ED76439-7BD1-5C40-ABBC-A5FC235C47A1}"/>
              </a:ext>
            </a:extLst>
          </p:cNvPr>
          <p:cNvSpPr>
            <a:spLocks noGrp="1"/>
          </p:cNvSpPr>
          <p:nvPr>
            <p:ph idx="1"/>
          </p:nvPr>
        </p:nvSpPr>
        <p:spPr>
          <a:xfrm>
            <a:off x="365665" y="1280160"/>
            <a:ext cx="4603901" cy="5145493"/>
          </a:xfrm>
        </p:spPr>
        <p:txBody>
          <a:bodyPr anchor="t">
            <a:normAutofit/>
          </a:bodyPr>
          <a:lstStyle/>
          <a:p>
            <a:pPr marL="285750" indent="-285750">
              <a:spcAft>
                <a:spcPts val="600"/>
              </a:spcAft>
              <a:buFont typeface="Arial" panose="020B0604020202020204" pitchFamily="34" charset="0"/>
              <a:buChar char="•"/>
            </a:pPr>
            <a:r>
              <a:rPr lang="en-US" dirty="0"/>
              <a:t>A single CSV file</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1 Target Variable – </a:t>
            </a:r>
            <a:r>
              <a:rPr lang="en-US" i="1" dirty="0" err="1"/>
              <a:t>Stay_Days</a:t>
            </a:r>
            <a:r>
              <a:rPr lang="en-US" dirty="0"/>
              <a:t> </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17 Independent Features – Continuous &amp; Categorical </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318,438 number of rows</a:t>
            </a:r>
          </a:p>
          <a:p>
            <a:pPr>
              <a:spcAft>
                <a:spcPts val="600"/>
              </a:spcAft>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Missing data in 4,645 rows</a:t>
            </a:r>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885036"/>
          </a:xfrm>
        </p:spPr>
        <p:txBody>
          <a:bodyPr wrap="none" anchor="t">
            <a:normAutofit/>
          </a:bodyPr>
          <a:lstStyle/>
          <a:p>
            <a:r>
              <a:rPr lang="en-US" dirty="0"/>
              <a:t>How does the raw data look?</a:t>
            </a:r>
          </a:p>
        </p:txBody>
      </p:sp>
      <p:graphicFrame>
        <p:nvGraphicFramePr>
          <p:cNvPr id="29" name="Table 28">
            <a:extLst>
              <a:ext uri="{FF2B5EF4-FFF2-40B4-BE49-F238E27FC236}">
                <a16:creationId xmlns:a16="http://schemas.microsoft.com/office/drawing/2014/main" id="{4A7B84B3-A293-41A0-9613-D5044A954CE2}"/>
              </a:ext>
            </a:extLst>
          </p:cNvPr>
          <p:cNvGraphicFramePr>
            <a:graphicFrameLocks noGrp="1"/>
          </p:cNvGraphicFramePr>
          <p:nvPr>
            <p:extLst>
              <p:ext uri="{D42A27DB-BD31-4B8C-83A1-F6EECF244321}">
                <p14:modId xmlns:p14="http://schemas.microsoft.com/office/powerpoint/2010/main" val="1427870773"/>
              </p:ext>
            </p:extLst>
          </p:nvPr>
        </p:nvGraphicFramePr>
        <p:xfrm>
          <a:off x="5487487" y="856248"/>
          <a:ext cx="6335673" cy="5145504"/>
        </p:xfrm>
        <a:graphic>
          <a:graphicData uri="http://schemas.openxmlformats.org/drawingml/2006/table">
            <a:tbl>
              <a:tblPr firstRow="1" firstCol="1" bandRow="1"/>
              <a:tblGrid>
                <a:gridCol w="4128415">
                  <a:extLst>
                    <a:ext uri="{9D8B030D-6E8A-4147-A177-3AD203B41FA5}">
                      <a16:colId xmlns:a16="http://schemas.microsoft.com/office/drawing/2014/main" val="2613776644"/>
                    </a:ext>
                  </a:extLst>
                </a:gridCol>
                <a:gridCol w="2207258">
                  <a:extLst>
                    <a:ext uri="{9D8B030D-6E8A-4147-A177-3AD203B41FA5}">
                      <a16:colId xmlns:a16="http://schemas.microsoft.com/office/drawing/2014/main" val="2571335405"/>
                    </a:ext>
                  </a:extLst>
                </a:gridCol>
              </a:tblGrid>
              <a:tr h="270816">
                <a:tc>
                  <a:txBody>
                    <a:bodyPr/>
                    <a:lstStyle/>
                    <a:p>
                      <a:pPr marL="0" marR="0">
                        <a:lnSpc>
                          <a:spcPct val="115000"/>
                        </a:lnSpc>
                        <a:spcBef>
                          <a:spcPts val="0"/>
                        </a:spcBef>
                        <a:spcAft>
                          <a:spcPts val="1000"/>
                        </a:spcAft>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Field</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4472C4"/>
                    </a:solidFill>
                  </a:tcPr>
                </a:tc>
                <a:tc>
                  <a:txBody>
                    <a:bodyPr/>
                    <a:lstStyle/>
                    <a:p>
                      <a:pPr marL="0" marR="0">
                        <a:lnSpc>
                          <a:spcPct val="115000"/>
                        </a:lnSpc>
                        <a:spcBef>
                          <a:spcPts val="0"/>
                        </a:spcBef>
                        <a:spcAft>
                          <a:spcPts val="0"/>
                        </a:spcAft>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Type</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853219422"/>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case_id</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Unique Case ID</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80546397"/>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Hospital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990543412"/>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Hospital_type</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16724006"/>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Hospital_city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929755137"/>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Hospital_region</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84041402"/>
                  </a:ext>
                </a:extLst>
              </a:tr>
              <a:tr h="270816">
                <a:tc>
                  <a:txBody>
                    <a:bodyPr/>
                    <a:lstStyle/>
                    <a:p>
                      <a:pPr marL="0" marR="0">
                        <a:lnSpc>
                          <a:spcPct val="115000"/>
                        </a:lnSpc>
                        <a:spcBef>
                          <a:spcPts val="0"/>
                        </a:spcBef>
                        <a:spcAft>
                          <a:spcPts val="0"/>
                        </a:spcAft>
                      </a:pPr>
                      <a:r>
                        <a:rPr lang="en-US" sz="1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Available_Extra_Rooms_in_Hospital</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Continuous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99770293"/>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Department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74344620"/>
                  </a:ext>
                </a:extLst>
              </a:tr>
              <a:tr h="270816">
                <a:tc>
                  <a:txBody>
                    <a:bodyPr/>
                    <a:lstStyle/>
                    <a:p>
                      <a:pPr marL="0" marR="0">
                        <a:lnSpc>
                          <a:spcPct val="115000"/>
                        </a:lnSpc>
                        <a:spcBef>
                          <a:spcPts val="0"/>
                        </a:spcBef>
                        <a:spcAft>
                          <a:spcPts val="0"/>
                        </a:spcAft>
                      </a:pPr>
                      <a:r>
                        <a:rPr lang="en-US" sz="1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Ward_Type</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34585585"/>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Ward_Facility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78815268"/>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Bed_Grade</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02609237"/>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patientid</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00495771"/>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City_Code_Patient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76181479"/>
                  </a:ext>
                </a:extLst>
              </a:tr>
              <a:tr h="270816">
                <a:tc>
                  <a:txBody>
                    <a:bodyPr/>
                    <a:lstStyle/>
                    <a:p>
                      <a:pPr marL="0" marR="0">
                        <a:lnSpc>
                          <a:spcPct val="115000"/>
                        </a:lnSpc>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 of Admission</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16051646"/>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Illness_Severity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81929472"/>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Patient_Visitors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Continuous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14405392"/>
                  </a:ext>
                </a:extLst>
              </a:tr>
              <a:tr h="270816">
                <a:tc>
                  <a:txBody>
                    <a:bodyPr/>
                    <a:lstStyle/>
                    <a:p>
                      <a:pPr marL="0" marR="0">
                        <a:lnSpc>
                          <a:spcPct val="115000"/>
                        </a:lnSpc>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34525314"/>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Admission_Deposit</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Continuous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40110862"/>
                  </a:ext>
                </a:extLst>
              </a:tr>
              <a:tr h="270816">
                <a:tc>
                  <a:txBody>
                    <a:bodyPr/>
                    <a:lstStyle/>
                    <a:p>
                      <a:pPr marL="0" marR="0">
                        <a:lnSpc>
                          <a:spcPct val="115000"/>
                        </a:lnSpc>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Stay_Days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85172" marR="85172" marT="0"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63146864"/>
                  </a:ext>
                </a:extLst>
              </a:tr>
            </a:tbl>
          </a:graphicData>
        </a:graphic>
      </p:graphicFrame>
    </p:spTree>
    <p:extLst>
      <p:ext uri="{BB962C8B-B14F-4D97-AF65-F5344CB8AC3E}">
        <p14:creationId xmlns:p14="http://schemas.microsoft.com/office/powerpoint/2010/main" val="329210336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8</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34259"/>
          </a:xfrm>
        </p:spPr>
        <p:txBody>
          <a:bodyPr wrap="none" anchor="t">
            <a:normAutofit/>
          </a:bodyPr>
          <a:lstStyle/>
          <a:p>
            <a:r>
              <a:rPr lang="en-US" dirty="0"/>
              <a:t>Hardware &amp; Software</a:t>
            </a:r>
          </a:p>
        </p:txBody>
      </p:sp>
      <p:graphicFrame>
        <p:nvGraphicFramePr>
          <p:cNvPr id="14" name="Content Placeholder 3">
            <a:extLst>
              <a:ext uri="{FF2B5EF4-FFF2-40B4-BE49-F238E27FC236}">
                <a16:creationId xmlns:a16="http://schemas.microsoft.com/office/drawing/2014/main" id="{1AC4D188-3DFF-4187-AB49-2AEB9AD4B1AA}"/>
              </a:ext>
            </a:extLst>
          </p:cNvPr>
          <p:cNvGraphicFramePr>
            <a:graphicFrameLocks noGrp="1"/>
          </p:cNvGraphicFramePr>
          <p:nvPr>
            <p:ph idx="1"/>
            <p:extLst>
              <p:ext uri="{D42A27DB-BD31-4B8C-83A1-F6EECF244321}">
                <p14:modId xmlns:p14="http://schemas.microsoft.com/office/powerpoint/2010/main" val="573927029"/>
              </p:ext>
            </p:extLst>
          </p:nvPr>
        </p:nvGraphicFramePr>
        <p:xfrm>
          <a:off x="365665" y="1280160"/>
          <a:ext cx="11423527" cy="4920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891357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B24C84-E7EB-AB43-AFED-744FE5EE9CA3}"/>
              </a:ext>
            </a:extLst>
          </p:cNvPr>
          <p:cNvSpPr>
            <a:spLocks noGrp="1"/>
          </p:cNvSpPr>
          <p:nvPr>
            <p:ph type="ftr" sz="quarter" idx="10"/>
          </p:nvPr>
        </p:nvSpPr>
        <p:spPr>
          <a:xfrm>
            <a:off x="52813" y="6647533"/>
            <a:ext cx="5754725" cy="259649"/>
          </a:xfrm>
        </p:spPr>
        <p:txBody>
          <a:bodyPr anchor="t">
            <a:normAutofit/>
          </a:bodyPr>
          <a:lstStyle/>
          <a:p>
            <a:pPr>
              <a:spcAft>
                <a:spcPts val="600"/>
              </a:spcAft>
            </a:pPr>
            <a:r>
              <a:rPr lang="en-US"/>
              <a:t>CONFIDENTIAL</a:t>
            </a:r>
          </a:p>
        </p:txBody>
      </p:sp>
      <p:sp>
        <p:nvSpPr>
          <p:cNvPr id="3" name="Slide Number Placeholder 2">
            <a:extLst>
              <a:ext uri="{FF2B5EF4-FFF2-40B4-BE49-F238E27FC236}">
                <a16:creationId xmlns:a16="http://schemas.microsoft.com/office/drawing/2014/main" id="{B268E1D8-C71F-A747-8FEB-9347307B4F47}"/>
              </a:ext>
            </a:extLst>
          </p:cNvPr>
          <p:cNvSpPr>
            <a:spLocks noGrp="1"/>
          </p:cNvSpPr>
          <p:nvPr>
            <p:ph type="sldNum" sz="quarter" idx="11"/>
          </p:nvPr>
        </p:nvSpPr>
        <p:spPr>
          <a:xfrm>
            <a:off x="11543082" y="6622546"/>
            <a:ext cx="589460" cy="262332"/>
          </a:xfrm>
        </p:spPr>
        <p:txBody>
          <a:bodyPr anchor="t">
            <a:normAutofit/>
          </a:bodyPr>
          <a:lstStyle/>
          <a:p>
            <a:pPr>
              <a:spcAft>
                <a:spcPts val="600"/>
              </a:spcAft>
            </a:pPr>
            <a:fld id="{9F3AD139-9F4D-0145-BF4C-6872CC5BC957}" type="slidenum">
              <a:rPr lang="en-US" smtClean="0"/>
              <a:pPr>
                <a:spcAft>
                  <a:spcPts val="600"/>
                </a:spcAft>
              </a:pPr>
              <a:t>9</a:t>
            </a:fld>
            <a:endParaRPr lang="en-US"/>
          </a:p>
        </p:txBody>
      </p:sp>
      <p:sp>
        <p:nvSpPr>
          <p:cNvPr id="5" name="Title 4">
            <a:extLst>
              <a:ext uri="{FF2B5EF4-FFF2-40B4-BE49-F238E27FC236}">
                <a16:creationId xmlns:a16="http://schemas.microsoft.com/office/drawing/2014/main" id="{7188B9EE-9AEF-9A4A-A95C-66BEBBC012DA}"/>
              </a:ext>
            </a:extLst>
          </p:cNvPr>
          <p:cNvSpPr>
            <a:spLocks noGrp="1"/>
          </p:cNvSpPr>
          <p:nvPr>
            <p:ph type="title"/>
          </p:nvPr>
        </p:nvSpPr>
        <p:spPr>
          <a:xfrm>
            <a:off x="231229" y="228600"/>
            <a:ext cx="11557963" cy="563084"/>
          </a:xfrm>
        </p:spPr>
        <p:txBody>
          <a:bodyPr wrap="none" anchor="t">
            <a:normAutofit/>
          </a:bodyPr>
          <a:lstStyle/>
          <a:p>
            <a:r>
              <a:rPr lang="en-US" dirty="0"/>
              <a:t>Approach to Study</a:t>
            </a:r>
          </a:p>
        </p:txBody>
      </p:sp>
      <p:sp>
        <p:nvSpPr>
          <p:cNvPr id="25" name="Content Placeholder 8">
            <a:extLst>
              <a:ext uri="{FF2B5EF4-FFF2-40B4-BE49-F238E27FC236}">
                <a16:creationId xmlns:a16="http://schemas.microsoft.com/office/drawing/2014/main" id="{E6A490B8-4F0D-4FB2-8077-A64A63306B02}"/>
              </a:ext>
            </a:extLst>
          </p:cNvPr>
          <p:cNvSpPr>
            <a:spLocks noGrp="1"/>
          </p:cNvSpPr>
          <p:nvPr>
            <p:ph idx="20"/>
          </p:nvPr>
        </p:nvSpPr>
        <p:spPr>
          <a:xfrm>
            <a:off x="8845730" y="4606515"/>
            <a:ext cx="2697352" cy="376965"/>
          </a:xfrm>
        </p:spPr>
        <p:txBody>
          <a:bodyPr/>
          <a:lstStyle/>
          <a:p>
            <a:r>
              <a:rPr lang="en-US" sz="1050" dirty="0"/>
              <a:t>** Acknowledgements &amp; References</a:t>
            </a:r>
          </a:p>
        </p:txBody>
      </p:sp>
      <p:graphicFrame>
        <p:nvGraphicFramePr>
          <p:cNvPr id="14" name="Content Placeholder 3">
            <a:extLst>
              <a:ext uri="{FF2B5EF4-FFF2-40B4-BE49-F238E27FC236}">
                <a16:creationId xmlns:a16="http://schemas.microsoft.com/office/drawing/2014/main" id="{1AC4D188-3DFF-4187-AB49-2AEB9AD4B1AA}"/>
              </a:ext>
            </a:extLst>
          </p:cNvPr>
          <p:cNvGraphicFramePr>
            <a:graphicFrameLocks noGrp="1"/>
          </p:cNvGraphicFramePr>
          <p:nvPr>
            <p:ph idx="13"/>
            <p:extLst>
              <p:ext uri="{D42A27DB-BD31-4B8C-83A1-F6EECF244321}">
                <p14:modId xmlns:p14="http://schemas.microsoft.com/office/powerpoint/2010/main" val="1274703399"/>
              </p:ext>
            </p:extLst>
          </p:nvPr>
        </p:nvGraphicFramePr>
        <p:xfrm>
          <a:off x="365664" y="1280160"/>
          <a:ext cx="11423527" cy="288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022936"/>
      </p:ext>
    </p:extLst>
  </p:cSld>
  <p:clrMapOvr>
    <a:masterClrMapping/>
  </p:clrMapOvr>
  <p:transition spd="med">
    <p:fade/>
  </p:transition>
</p:sld>
</file>

<file path=ppt/theme/theme1.xml><?xml version="1.0" encoding="utf-8"?>
<a:theme xmlns:a="http://schemas.openxmlformats.org/drawingml/2006/main" name="3_Office Theme">
  <a:themeElements>
    <a:clrScheme name="IGT Palette 1">
      <a:dk1>
        <a:srgbClr val="445469"/>
      </a:dk1>
      <a:lt1>
        <a:srgbClr val="FFFFFF"/>
      </a:lt1>
      <a:dk2>
        <a:srgbClr val="666666"/>
      </a:dk2>
      <a:lt2>
        <a:srgbClr val="FEFFFF"/>
      </a:lt2>
      <a:accent1>
        <a:srgbClr val="0D51A1"/>
      </a:accent1>
      <a:accent2>
        <a:srgbClr val="1B9DDB"/>
      </a:accent2>
      <a:accent3>
        <a:srgbClr val="FFA300"/>
      </a:accent3>
      <a:accent4>
        <a:srgbClr val="FF6720"/>
      </a:accent4>
      <a:accent5>
        <a:srgbClr val="8DC8E8"/>
      </a:accent5>
      <a:accent6>
        <a:srgbClr val="003864"/>
      </a:accent6>
      <a:hlink>
        <a:srgbClr val="7F7F7F"/>
      </a:hlink>
      <a:folHlink>
        <a:srgbClr val="A6A6A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40000"/>
              <a:lumOff val="6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GT_Template_16X9" id="{99D6883E-48AE-114A-95BF-A86271A3E1F8}" vid="{F76740BD-6A08-5945-83BB-0026CE6D5D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13C1604-35D6-8846-BA61-01516363682B}">
  <we:reference id="wa104178141" version="3.1.2.16" store="en-US" storeType="OMEX"/>
  <we:alternateReferences>
    <we:reference id="WA104178141" version="3.1.2.16"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19556DD-CC22-C947-9286-C344C3592CDB}">
  <we:reference id="wa104380907" version="1.0.0.0" store="en-US" storeType="OMEX"/>
  <we:alternateReferences>
    <we:reference id="WA104380907" version="1.0.0.0"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52A24806-EFFA-EE40-8C15-93FD203BA7C9}">
  <we:reference id="wa104379841" version="2.0.0.1" store="en-US" storeType="OMEX"/>
  <we:alternateReferences>
    <we:reference id="WA104379841" version="2.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1648E50A086647883ECCB44D81EA5D" ma:contentTypeVersion="7" ma:contentTypeDescription="Create a new document." ma:contentTypeScope="" ma:versionID="c12b4e2b8f2af35e59c82baeca5d2431">
  <xsd:schema xmlns:xsd="http://www.w3.org/2001/XMLSchema" xmlns:xs="http://www.w3.org/2001/XMLSchema" xmlns:p="http://schemas.microsoft.com/office/2006/metadata/properties" xmlns:ns2="6fb6d178-68d3-47e5-8185-8b4184d39798" xmlns:ns3="57882b00-0591-410a-bad7-fcd3c1de2a70" targetNamespace="http://schemas.microsoft.com/office/2006/metadata/properties" ma:root="true" ma:fieldsID="7a50c1f9c3dece0332078b9989cd02b0" ns2:_="" ns3:_="">
    <xsd:import namespace="6fb6d178-68d3-47e5-8185-8b4184d39798"/>
    <xsd:import namespace="57882b00-0591-410a-bad7-fcd3c1de2a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b6d178-68d3-47e5-8185-8b4184d39798"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882b00-0591-410a-bad7-fcd3c1de2a7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E3D08E-CC39-4EB1-B0C9-4B2AA95FF2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b6d178-68d3-47e5-8185-8b4184d39798"/>
    <ds:schemaRef ds:uri="57882b00-0591-410a-bad7-fcd3c1de2a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62F632-1909-4655-85F4-DA0C401F7B5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36C27E2-F812-4A47-9E38-E25CBB4B52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1540</TotalTime>
  <Words>3600</Words>
  <Application>Microsoft Office PowerPoint</Application>
  <PresentationFormat>Custom</PresentationFormat>
  <Paragraphs>590</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Roboto</vt:lpstr>
      <vt:lpstr>Times New Roman</vt:lpstr>
      <vt:lpstr>Wingdings</vt:lpstr>
      <vt:lpstr>3_Office Theme</vt:lpstr>
      <vt:lpstr>Predict COVID-19 Hospital Patient Length of Stay  using Random Forest</vt:lpstr>
      <vt:lpstr>Background, Statement of Problem  &amp; Hypothesis</vt:lpstr>
      <vt:lpstr>Problem At Hand – COVID-19 Hospitalizations</vt:lpstr>
      <vt:lpstr>What’s in the Box?</vt:lpstr>
      <vt:lpstr>What to Study &amp; What to Test? </vt:lpstr>
      <vt:lpstr>Summary of Analysis</vt:lpstr>
      <vt:lpstr>How does the raw data look?</vt:lpstr>
      <vt:lpstr>Hardware &amp; Software</vt:lpstr>
      <vt:lpstr>Approach to Study</vt:lpstr>
      <vt:lpstr>Evaluation Criteria – Challenge</vt:lpstr>
      <vt:lpstr>Evaluation Criteria – Solution</vt:lpstr>
      <vt:lpstr>Outline of Findings</vt:lpstr>
      <vt:lpstr>Feature Analysis – Target</vt:lpstr>
      <vt:lpstr>Feature Analysis – Independent Continuous</vt:lpstr>
      <vt:lpstr>Feature Analysis – Independent Categorical</vt:lpstr>
      <vt:lpstr>Feature Analysis – Independent Categorical</vt:lpstr>
      <vt:lpstr>Feature Analysis – Independent Categorical</vt:lpstr>
      <vt:lpstr>Tests of Correlations &amp; Association</vt:lpstr>
      <vt:lpstr>Honest Assessment </vt:lpstr>
      <vt:lpstr>Model Training</vt:lpstr>
      <vt:lpstr>Verdict on Hypothesis Test?</vt:lpstr>
      <vt:lpstr>Important Features</vt:lpstr>
      <vt:lpstr>Hyper-Pararmeter Tuning &amp; Balancing Imbalanced Target Classes</vt:lpstr>
      <vt:lpstr>Bringing it all Together – Comparing all Model Performances</vt:lpstr>
      <vt:lpstr>Limitations</vt:lpstr>
      <vt:lpstr>Limitations</vt:lpstr>
      <vt:lpstr>What Next?</vt:lpstr>
      <vt:lpstr>Proposed Actions for Future</vt:lpstr>
      <vt:lpstr>What’s the Benefit of this Study?</vt:lpstr>
      <vt:lpstr>Expected Benefits of Study</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Adams Jr, Robert</dc:creator>
  <cp:lastModifiedBy>Khatti, Abhishek</cp:lastModifiedBy>
  <cp:revision>135</cp:revision>
  <dcterms:created xsi:type="dcterms:W3CDTF">2020-03-06T14:26:07Z</dcterms:created>
  <dcterms:modified xsi:type="dcterms:W3CDTF">2021-03-26T00:33:27Z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0x010100C21648E50A086647883ECCB44D81EA5D</vt:lpwstr>
  </property>
</Properties>
</file>